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63" r:id="rId5"/>
    <p:sldId id="266" r:id="rId6"/>
    <p:sldId id="262" r:id="rId7"/>
    <p:sldId id="283" r:id="rId8"/>
    <p:sldId id="261" r:id="rId9"/>
    <p:sldId id="284" r:id="rId10"/>
    <p:sldId id="286" r:id="rId11"/>
    <p:sldId id="285" r:id="rId12"/>
    <p:sldId id="264" r:id="rId13"/>
    <p:sldId id="265" r:id="rId14"/>
    <p:sldId id="287" r:id="rId15"/>
    <p:sldId id="289" r:id="rId16"/>
    <p:sldId id="291" r:id="rId17"/>
    <p:sldId id="290" r:id="rId18"/>
    <p:sldId id="292" r:id="rId19"/>
    <p:sldId id="268" r:id="rId20"/>
    <p:sldId id="277" r:id="rId21"/>
    <p:sldId id="271" r:id="rId22"/>
    <p:sldId id="282" r:id="rId23"/>
    <p:sldId id="25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E60"/>
    <a:srgbClr val="537EC5"/>
    <a:srgbClr val="DAE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4531C-03DA-479D-B095-FCEC69F2F1A7}" v="1619" dt="2019-12-19T15:16:45.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1" autoAdjust="0"/>
    <p:restoredTop sz="94660"/>
  </p:normalViewPr>
  <p:slideViewPr>
    <p:cSldViewPr snapToGrid="0">
      <p:cViewPr varScale="1">
        <p:scale>
          <a:sx n="81" d="100"/>
          <a:sy n="81" d="100"/>
        </p:scale>
        <p:origin x="451"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 佩弦" userId="edbab8e87cd5f694" providerId="LiveId" clId="{53C4531C-03DA-479D-B095-FCEC69F2F1A7}"/>
    <pc:docChg chg="undo redo custSel addSld delSld modSld sldOrd modMainMaster">
      <pc:chgData name="林 佩弦" userId="edbab8e87cd5f694" providerId="LiveId" clId="{53C4531C-03DA-479D-B095-FCEC69F2F1A7}" dt="2019-12-19T15:15:45.735" v="3336" actId="47"/>
      <pc:docMkLst>
        <pc:docMk/>
      </pc:docMkLst>
      <pc:sldChg chg="addSp delSp modSp modAnim">
        <pc:chgData name="林 佩弦" userId="edbab8e87cd5f694" providerId="LiveId" clId="{53C4531C-03DA-479D-B095-FCEC69F2F1A7}" dt="2019-12-07T01:34:47.642" v="1346"/>
        <pc:sldMkLst>
          <pc:docMk/>
          <pc:sldMk cId="3955954634" sldId="256"/>
        </pc:sldMkLst>
        <pc:spChg chg="add del mod">
          <ac:chgData name="林 佩弦" userId="edbab8e87cd5f694" providerId="LiveId" clId="{53C4531C-03DA-479D-B095-FCEC69F2F1A7}" dt="2019-12-06T17:20:35.118" v="765"/>
          <ac:spMkLst>
            <pc:docMk/>
            <pc:sldMk cId="3955954634" sldId="256"/>
            <ac:spMk id="2" creationId="{2D883BC1-07E9-4893-96B1-8292C81A875F}"/>
          </ac:spMkLst>
        </pc:spChg>
        <pc:spChg chg="add del mod">
          <ac:chgData name="林 佩弦" userId="edbab8e87cd5f694" providerId="LiveId" clId="{53C4531C-03DA-479D-B095-FCEC69F2F1A7}" dt="2019-12-06T17:20:35.118" v="765"/>
          <ac:spMkLst>
            <pc:docMk/>
            <pc:sldMk cId="3955954634" sldId="256"/>
            <ac:spMk id="3" creationId="{D292EFB5-21A3-48B3-8E94-416EF2B20B10}"/>
          </ac:spMkLst>
        </pc:spChg>
        <pc:spChg chg="add del mod">
          <ac:chgData name="林 佩弦" userId="edbab8e87cd5f694" providerId="LiveId" clId="{53C4531C-03DA-479D-B095-FCEC69F2F1A7}" dt="2019-12-06T17:20:35.118" v="765"/>
          <ac:spMkLst>
            <pc:docMk/>
            <pc:sldMk cId="3955954634" sldId="256"/>
            <ac:spMk id="4" creationId="{A5A711A7-F2CB-4051-83BB-A527F33DFE30}"/>
          </ac:spMkLst>
        </pc:spChg>
        <pc:spChg chg="add mod">
          <ac:chgData name="林 佩弦" userId="edbab8e87cd5f694" providerId="LiveId" clId="{53C4531C-03DA-479D-B095-FCEC69F2F1A7}" dt="2019-12-06T17:21:47.108" v="794"/>
          <ac:spMkLst>
            <pc:docMk/>
            <pc:sldMk cId="3955954634" sldId="256"/>
            <ac:spMk id="5" creationId="{8C711102-13AA-4D7B-AF11-830DC2EFF2CF}"/>
          </ac:spMkLst>
        </pc:spChg>
        <pc:spChg chg="add mod">
          <ac:chgData name="林 佩弦" userId="edbab8e87cd5f694" providerId="LiveId" clId="{53C4531C-03DA-479D-B095-FCEC69F2F1A7}" dt="2019-12-06T17:22:02.010" v="807" actId="20577"/>
          <ac:spMkLst>
            <pc:docMk/>
            <pc:sldMk cId="3955954634" sldId="256"/>
            <ac:spMk id="6" creationId="{5166360E-6B04-407E-8363-4BB0E7FEDC02}"/>
          </ac:spMkLst>
        </pc:spChg>
        <pc:spChg chg="add mod">
          <ac:chgData name="林 佩弦" userId="edbab8e87cd5f694" providerId="LiveId" clId="{53C4531C-03DA-479D-B095-FCEC69F2F1A7}" dt="2019-12-06T17:22:14.281" v="815" actId="20577"/>
          <ac:spMkLst>
            <pc:docMk/>
            <pc:sldMk cId="3955954634" sldId="256"/>
            <ac:spMk id="7" creationId="{D71FF38A-3907-4FF6-A0CB-7D344F1F90E6}"/>
          </ac:spMkLst>
        </pc:spChg>
        <pc:spChg chg="del mod">
          <ac:chgData name="林 佩弦" userId="edbab8e87cd5f694" providerId="LiveId" clId="{53C4531C-03DA-479D-B095-FCEC69F2F1A7}" dt="2019-12-06T17:21:21.720" v="771" actId="478"/>
          <ac:spMkLst>
            <pc:docMk/>
            <pc:sldMk cId="3955954634" sldId="256"/>
            <ac:spMk id="18" creationId="{93C1C317-2A49-4B68-8519-BE01EDE050EE}"/>
          </ac:spMkLst>
        </pc:spChg>
        <pc:spChg chg="del">
          <ac:chgData name="林 佩弦" userId="edbab8e87cd5f694" providerId="LiveId" clId="{53C4531C-03DA-479D-B095-FCEC69F2F1A7}" dt="2019-12-06T17:21:37.890" v="791" actId="478"/>
          <ac:spMkLst>
            <pc:docMk/>
            <pc:sldMk cId="3955954634" sldId="256"/>
            <ac:spMk id="19" creationId="{327313AC-EB5F-4D95-804A-87AD8E201583}"/>
          </ac:spMkLst>
        </pc:spChg>
        <pc:spChg chg="del">
          <ac:chgData name="林 佩弦" userId="edbab8e87cd5f694" providerId="LiveId" clId="{53C4531C-03DA-479D-B095-FCEC69F2F1A7}" dt="2019-12-06T17:22:04.725" v="808" actId="478"/>
          <ac:spMkLst>
            <pc:docMk/>
            <pc:sldMk cId="3955954634" sldId="256"/>
            <ac:spMk id="20" creationId="{021F85BD-440E-477A-A35E-65FA99D13A7D}"/>
          </ac:spMkLst>
        </pc:spChg>
      </pc:sldChg>
      <pc:sldChg chg="addSp modSp modAnim">
        <pc:chgData name="林 佩弦" userId="edbab8e87cd5f694" providerId="LiveId" clId="{53C4531C-03DA-479D-B095-FCEC69F2F1A7}" dt="2019-12-07T01:42:59.098" v="1432"/>
        <pc:sldMkLst>
          <pc:docMk/>
          <pc:sldMk cId="1424248303" sldId="257"/>
        </pc:sldMkLst>
        <pc:spChg chg="mod">
          <ac:chgData name="林 佩弦" userId="edbab8e87cd5f694" providerId="LiveId" clId="{53C4531C-03DA-479D-B095-FCEC69F2F1A7}" dt="2019-12-07T01:40:24.545" v="1402" actId="207"/>
          <ac:spMkLst>
            <pc:docMk/>
            <pc:sldMk cId="1424248303" sldId="257"/>
            <ac:spMk id="3" creationId="{D8849718-B2B5-4A25-B3CF-08172328D223}"/>
          </ac:spMkLst>
        </pc:spChg>
        <pc:spChg chg="mod">
          <ac:chgData name="林 佩弦" userId="edbab8e87cd5f694" providerId="LiveId" clId="{53C4531C-03DA-479D-B095-FCEC69F2F1A7}" dt="2019-12-07T01:40:29.022" v="1403"/>
          <ac:spMkLst>
            <pc:docMk/>
            <pc:sldMk cId="1424248303" sldId="257"/>
            <ac:spMk id="4" creationId="{FD76A72D-E80C-492B-A653-8BFCFC089EED}"/>
          </ac:spMkLst>
        </pc:spChg>
        <pc:spChg chg="mod">
          <ac:chgData name="林 佩弦" userId="edbab8e87cd5f694" providerId="LiveId" clId="{53C4531C-03DA-479D-B095-FCEC69F2F1A7}" dt="2019-12-07T01:40:34.092" v="1404"/>
          <ac:spMkLst>
            <pc:docMk/>
            <pc:sldMk cId="1424248303" sldId="257"/>
            <ac:spMk id="5" creationId="{7027792D-05F4-4BAA-87DD-E7DB79687AAF}"/>
          </ac:spMkLst>
        </pc:spChg>
        <pc:spChg chg="mod">
          <ac:chgData name="林 佩弦" userId="edbab8e87cd5f694" providerId="LiveId" clId="{53C4531C-03DA-479D-B095-FCEC69F2F1A7}" dt="2019-12-07T01:40:36.118" v="1405"/>
          <ac:spMkLst>
            <pc:docMk/>
            <pc:sldMk cId="1424248303" sldId="257"/>
            <ac:spMk id="6" creationId="{88B4DEA3-98E8-466B-AEE3-25FC48D8F255}"/>
          </ac:spMkLst>
        </pc:spChg>
        <pc:spChg chg="mod">
          <ac:chgData name="林 佩弦" userId="edbab8e87cd5f694" providerId="LiveId" clId="{53C4531C-03DA-479D-B095-FCEC69F2F1A7}" dt="2019-12-07T01:40:38.382" v="1406"/>
          <ac:spMkLst>
            <pc:docMk/>
            <pc:sldMk cId="1424248303" sldId="257"/>
            <ac:spMk id="7" creationId="{A6F40FEE-00F7-49E9-B6A5-338FB7D4ED1C}"/>
          </ac:spMkLst>
        </pc:spChg>
        <pc:spChg chg="mod">
          <ac:chgData name="林 佩弦" userId="edbab8e87cd5f694" providerId="LiveId" clId="{53C4531C-03DA-479D-B095-FCEC69F2F1A7}" dt="2019-12-07T01:40:40.213" v="1407"/>
          <ac:spMkLst>
            <pc:docMk/>
            <pc:sldMk cId="1424248303" sldId="257"/>
            <ac:spMk id="8" creationId="{59C503CC-491A-43CA-B827-0E353A774966}"/>
          </ac:spMkLst>
        </pc:spChg>
        <pc:spChg chg="mod">
          <ac:chgData name="林 佩弦" userId="edbab8e87cd5f694" providerId="LiveId" clId="{53C4531C-03DA-479D-B095-FCEC69F2F1A7}" dt="2019-12-07T01:42:28.995" v="1426" actId="164"/>
          <ac:spMkLst>
            <pc:docMk/>
            <pc:sldMk cId="1424248303" sldId="257"/>
            <ac:spMk id="17" creationId="{D43993FF-5104-42D9-B368-D4C075B47F55}"/>
          </ac:spMkLst>
        </pc:spChg>
        <pc:spChg chg="mod">
          <ac:chgData name="林 佩弦" userId="edbab8e87cd5f694" providerId="LiveId" clId="{53C4531C-03DA-479D-B095-FCEC69F2F1A7}" dt="2019-12-07T01:42:28.995" v="1426" actId="164"/>
          <ac:spMkLst>
            <pc:docMk/>
            <pc:sldMk cId="1424248303" sldId="257"/>
            <ac:spMk id="18" creationId="{5FE78D8D-850D-49BB-BF81-8035722606AD}"/>
          </ac:spMkLst>
        </pc:spChg>
        <pc:spChg chg="mod">
          <ac:chgData name="林 佩弦" userId="edbab8e87cd5f694" providerId="LiveId" clId="{53C4531C-03DA-479D-B095-FCEC69F2F1A7}" dt="2019-12-07T01:42:28.995" v="1426" actId="164"/>
          <ac:spMkLst>
            <pc:docMk/>
            <pc:sldMk cId="1424248303" sldId="257"/>
            <ac:spMk id="64" creationId="{B52A468B-3CB8-434F-813F-2A5DCDB3F0AA}"/>
          </ac:spMkLst>
        </pc:spChg>
        <pc:grpChg chg="add mod">
          <ac:chgData name="林 佩弦" userId="edbab8e87cd5f694" providerId="LiveId" clId="{53C4531C-03DA-479D-B095-FCEC69F2F1A7}" dt="2019-12-07T01:39:37.032" v="1395" actId="164"/>
          <ac:grpSpMkLst>
            <pc:docMk/>
            <pc:sldMk cId="1424248303" sldId="257"/>
            <ac:grpSpMk id="2" creationId="{C37849BF-F9AB-494B-8A9C-034613EA3045}"/>
          </ac:grpSpMkLst>
        </pc:grpChg>
        <pc:grpChg chg="add mod">
          <ac:chgData name="林 佩弦" userId="edbab8e87cd5f694" providerId="LiveId" clId="{53C4531C-03DA-479D-B095-FCEC69F2F1A7}" dt="2019-12-07T01:39:42.477" v="1396" actId="164"/>
          <ac:grpSpMkLst>
            <pc:docMk/>
            <pc:sldMk cId="1424248303" sldId="257"/>
            <ac:grpSpMk id="9" creationId="{1BA46576-9EBD-429D-A9A9-BBEC3C1F635C}"/>
          </ac:grpSpMkLst>
        </pc:grpChg>
        <pc:grpChg chg="add mod">
          <ac:chgData name="林 佩弦" userId="edbab8e87cd5f694" providerId="LiveId" clId="{53C4531C-03DA-479D-B095-FCEC69F2F1A7}" dt="2019-12-07T01:39:45.851" v="1397" actId="164"/>
          <ac:grpSpMkLst>
            <pc:docMk/>
            <pc:sldMk cId="1424248303" sldId="257"/>
            <ac:grpSpMk id="10" creationId="{82B214EB-6399-4A01-89CA-F320939780A5}"/>
          </ac:grpSpMkLst>
        </pc:grpChg>
        <pc:grpChg chg="add mod">
          <ac:chgData name="林 佩弦" userId="edbab8e87cd5f694" providerId="LiveId" clId="{53C4531C-03DA-479D-B095-FCEC69F2F1A7}" dt="2019-12-07T01:39:48.657" v="1398" actId="164"/>
          <ac:grpSpMkLst>
            <pc:docMk/>
            <pc:sldMk cId="1424248303" sldId="257"/>
            <ac:grpSpMk id="11" creationId="{E297DCD8-2142-4D5D-B194-C45FCC5C10ED}"/>
          </ac:grpSpMkLst>
        </pc:grpChg>
        <pc:grpChg chg="add mod">
          <ac:chgData name="林 佩弦" userId="edbab8e87cd5f694" providerId="LiveId" clId="{53C4531C-03DA-479D-B095-FCEC69F2F1A7}" dt="2019-12-07T01:39:51.551" v="1399" actId="164"/>
          <ac:grpSpMkLst>
            <pc:docMk/>
            <pc:sldMk cId="1424248303" sldId="257"/>
            <ac:grpSpMk id="12" creationId="{D548DB0D-156A-43CD-9AC7-B45B8D2B1FBE}"/>
          </ac:grpSpMkLst>
        </pc:grpChg>
        <pc:grpChg chg="add mod">
          <ac:chgData name="林 佩弦" userId="edbab8e87cd5f694" providerId="LiveId" clId="{53C4531C-03DA-479D-B095-FCEC69F2F1A7}" dt="2019-12-07T01:39:54.193" v="1400" actId="164"/>
          <ac:grpSpMkLst>
            <pc:docMk/>
            <pc:sldMk cId="1424248303" sldId="257"/>
            <ac:grpSpMk id="13" creationId="{E90D94DE-2B61-4BBC-A7E0-2459FEE144B7}"/>
          </ac:grpSpMkLst>
        </pc:grpChg>
        <pc:grpChg chg="add mod">
          <ac:chgData name="林 佩弦" userId="edbab8e87cd5f694" providerId="LiveId" clId="{53C4531C-03DA-479D-B095-FCEC69F2F1A7}" dt="2019-12-07T01:42:28.995" v="1426" actId="164"/>
          <ac:grpSpMkLst>
            <pc:docMk/>
            <pc:sldMk cId="1424248303" sldId="257"/>
            <ac:grpSpMk id="14" creationId="{8619B826-6E32-4428-A458-7DFA182B2C5C}"/>
          </ac:grpSpMkLst>
        </pc:grpChg>
        <pc:grpChg chg="mod">
          <ac:chgData name="林 佩弦" userId="edbab8e87cd5f694" providerId="LiveId" clId="{53C4531C-03DA-479D-B095-FCEC69F2F1A7}" dt="2019-12-07T01:39:37.032" v="1395" actId="164"/>
          <ac:grpSpMkLst>
            <pc:docMk/>
            <pc:sldMk cId="1424248303" sldId="257"/>
            <ac:grpSpMk id="38" creationId="{AAA195D2-D303-4FC2-AEB6-3F3BF7373B15}"/>
          </ac:grpSpMkLst>
        </pc:grpChg>
        <pc:grpChg chg="mod">
          <ac:chgData name="林 佩弦" userId="edbab8e87cd5f694" providerId="LiveId" clId="{53C4531C-03DA-479D-B095-FCEC69F2F1A7}" dt="2019-12-07T01:39:42.477" v="1396" actId="164"/>
          <ac:grpSpMkLst>
            <pc:docMk/>
            <pc:sldMk cId="1424248303" sldId="257"/>
            <ac:grpSpMk id="41" creationId="{0220E68B-FD8F-4A22-8FF0-DA8CB23CAC16}"/>
          </ac:grpSpMkLst>
        </pc:grpChg>
        <pc:grpChg chg="mod">
          <ac:chgData name="林 佩弦" userId="edbab8e87cd5f694" providerId="LiveId" clId="{53C4531C-03DA-479D-B095-FCEC69F2F1A7}" dt="2019-12-07T01:39:45.851" v="1397" actId="164"/>
          <ac:grpSpMkLst>
            <pc:docMk/>
            <pc:sldMk cId="1424248303" sldId="257"/>
            <ac:grpSpMk id="44" creationId="{5459CA0C-3071-4684-837B-D1EAB0C40F49}"/>
          </ac:grpSpMkLst>
        </pc:grpChg>
        <pc:grpChg chg="mod">
          <ac:chgData name="林 佩弦" userId="edbab8e87cd5f694" providerId="LiveId" clId="{53C4531C-03DA-479D-B095-FCEC69F2F1A7}" dt="2019-12-07T01:39:48.657" v="1398" actId="164"/>
          <ac:grpSpMkLst>
            <pc:docMk/>
            <pc:sldMk cId="1424248303" sldId="257"/>
            <ac:grpSpMk id="47" creationId="{BB605789-6ABD-45A0-8E20-0B1500F9BC29}"/>
          </ac:grpSpMkLst>
        </pc:grpChg>
        <pc:grpChg chg="mod">
          <ac:chgData name="林 佩弦" userId="edbab8e87cd5f694" providerId="LiveId" clId="{53C4531C-03DA-479D-B095-FCEC69F2F1A7}" dt="2019-12-07T01:39:51.551" v="1399" actId="164"/>
          <ac:grpSpMkLst>
            <pc:docMk/>
            <pc:sldMk cId="1424248303" sldId="257"/>
            <ac:grpSpMk id="50" creationId="{FB02961B-0B56-4BDC-84AE-101553C376BD}"/>
          </ac:grpSpMkLst>
        </pc:grpChg>
        <pc:grpChg chg="mod">
          <ac:chgData name="林 佩弦" userId="edbab8e87cd5f694" providerId="LiveId" clId="{53C4531C-03DA-479D-B095-FCEC69F2F1A7}" dt="2019-12-07T01:39:54.193" v="1400" actId="164"/>
          <ac:grpSpMkLst>
            <pc:docMk/>
            <pc:sldMk cId="1424248303" sldId="257"/>
            <ac:grpSpMk id="53" creationId="{AE0717A3-C962-495A-92F7-B52856F355B7}"/>
          </ac:grpSpMkLst>
        </pc:grpChg>
        <pc:cxnChg chg="mod">
          <ac:chgData name="林 佩弦" userId="edbab8e87cd5f694" providerId="LiveId" clId="{53C4531C-03DA-479D-B095-FCEC69F2F1A7}" dt="2019-12-07T01:39:37.032" v="1395" actId="164"/>
          <ac:cxnSpMkLst>
            <pc:docMk/>
            <pc:sldMk cId="1424248303" sldId="257"/>
            <ac:cxnSpMk id="32" creationId="{1D4B8E25-3CEE-4012-BD85-621D18A82C07}"/>
          </ac:cxnSpMkLst>
        </pc:cxnChg>
        <pc:cxnChg chg="mod">
          <ac:chgData name="林 佩弦" userId="edbab8e87cd5f694" providerId="LiveId" clId="{53C4531C-03DA-479D-B095-FCEC69F2F1A7}" dt="2019-12-07T01:39:42.477" v="1396" actId="164"/>
          <ac:cxnSpMkLst>
            <pc:docMk/>
            <pc:sldMk cId="1424248303" sldId="257"/>
            <ac:cxnSpMk id="33" creationId="{0E5FCD8C-D17D-4035-B16D-2348B60113A1}"/>
          </ac:cxnSpMkLst>
        </pc:cxnChg>
        <pc:cxnChg chg="mod">
          <ac:chgData name="林 佩弦" userId="edbab8e87cd5f694" providerId="LiveId" clId="{53C4531C-03DA-479D-B095-FCEC69F2F1A7}" dt="2019-12-07T01:39:45.851" v="1397" actId="164"/>
          <ac:cxnSpMkLst>
            <pc:docMk/>
            <pc:sldMk cId="1424248303" sldId="257"/>
            <ac:cxnSpMk id="34" creationId="{FA5354FD-E323-474C-AC92-42C6B8EC3AC8}"/>
          </ac:cxnSpMkLst>
        </pc:cxnChg>
        <pc:cxnChg chg="mod">
          <ac:chgData name="林 佩弦" userId="edbab8e87cd5f694" providerId="LiveId" clId="{53C4531C-03DA-479D-B095-FCEC69F2F1A7}" dt="2019-12-07T01:39:54.193" v="1400" actId="164"/>
          <ac:cxnSpMkLst>
            <pc:docMk/>
            <pc:sldMk cId="1424248303" sldId="257"/>
            <ac:cxnSpMk id="35" creationId="{32447389-88CD-4B98-9AAE-92B6E533CD68}"/>
          </ac:cxnSpMkLst>
        </pc:cxnChg>
        <pc:cxnChg chg="mod">
          <ac:chgData name="林 佩弦" userId="edbab8e87cd5f694" providerId="LiveId" clId="{53C4531C-03DA-479D-B095-FCEC69F2F1A7}" dt="2019-12-07T01:39:51.551" v="1399" actId="164"/>
          <ac:cxnSpMkLst>
            <pc:docMk/>
            <pc:sldMk cId="1424248303" sldId="257"/>
            <ac:cxnSpMk id="36" creationId="{9A6186A5-DDF5-48AD-BE7F-76206EF3DF88}"/>
          </ac:cxnSpMkLst>
        </pc:cxnChg>
        <pc:cxnChg chg="mod">
          <ac:chgData name="林 佩弦" userId="edbab8e87cd5f694" providerId="LiveId" clId="{53C4531C-03DA-479D-B095-FCEC69F2F1A7}" dt="2019-12-07T01:39:48.657" v="1398" actId="164"/>
          <ac:cxnSpMkLst>
            <pc:docMk/>
            <pc:sldMk cId="1424248303" sldId="257"/>
            <ac:cxnSpMk id="37" creationId="{610016D7-DF10-4C8F-AEB1-51BA88B4502F}"/>
          </ac:cxnSpMkLst>
        </pc:cxnChg>
      </pc:sldChg>
      <pc:sldChg chg="addSp delSp modSp modAnim">
        <pc:chgData name="林 佩弦" userId="edbab8e87cd5f694" providerId="LiveId" clId="{53C4531C-03DA-479D-B095-FCEC69F2F1A7}" dt="2019-12-14T23:51:04.629" v="2272"/>
        <pc:sldMkLst>
          <pc:docMk/>
          <pc:sldMk cId="1149807060" sldId="258"/>
        </pc:sldMkLst>
        <pc:spChg chg="add mod">
          <ac:chgData name="林 佩弦" userId="edbab8e87cd5f694" providerId="LiveId" clId="{53C4531C-03DA-479D-B095-FCEC69F2F1A7}" dt="2019-12-14T23:51:01.899" v="2268"/>
          <ac:spMkLst>
            <pc:docMk/>
            <pc:sldMk cId="1149807060" sldId="258"/>
            <ac:spMk id="2" creationId="{71DE5E04-CCB2-4C3B-8647-04D0A73AB9FC}"/>
          </ac:spMkLst>
        </pc:spChg>
        <pc:spChg chg="add mod">
          <ac:chgData name="林 佩弦" userId="edbab8e87cd5f694" providerId="LiveId" clId="{53C4531C-03DA-479D-B095-FCEC69F2F1A7}" dt="2019-12-14T23:51:04.629" v="2272"/>
          <ac:spMkLst>
            <pc:docMk/>
            <pc:sldMk cId="1149807060" sldId="258"/>
            <ac:spMk id="5" creationId="{0FEB9653-9A41-4FC0-BEBF-20D0E1DBEA37}"/>
          </ac:spMkLst>
        </pc:spChg>
        <pc:grpChg chg="del">
          <ac:chgData name="林 佩弦" userId="edbab8e87cd5f694" providerId="LiveId" clId="{53C4531C-03DA-479D-B095-FCEC69F2F1A7}" dt="2019-12-14T23:46:56.889" v="2182"/>
          <ac:grpSpMkLst>
            <pc:docMk/>
            <pc:sldMk cId="1149807060" sldId="258"/>
            <ac:grpSpMk id="12" creationId="{273E3E33-833E-4C95-BA45-74F159C7B166}"/>
          </ac:grpSpMkLst>
        </pc:grpChg>
      </pc:sldChg>
      <pc:sldChg chg="addSp delSp modSp modAnim">
        <pc:chgData name="林 佩弦" userId="edbab8e87cd5f694" providerId="LiveId" clId="{53C4531C-03DA-479D-B095-FCEC69F2F1A7}" dt="2019-12-07T01:34:47.642" v="1346"/>
        <pc:sldMkLst>
          <pc:docMk/>
          <pc:sldMk cId="2855321652" sldId="259"/>
        </pc:sldMkLst>
        <pc:spChg chg="add mod">
          <ac:chgData name="林 佩弦" userId="edbab8e87cd5f694" providerId="LiveId" clId="{53C4531C-03DA-479D-B095-FCEC69F2F1A7}" dt="2019-12-06T17:24:19.801" v="847"/>
          <ac:spMkLst>
            <pc:docMk/>
            <pc:sldMk cId="2855321652" sldId="259"/>
            <ac:spMk id="2" creationId="{CEA73D01-596C-48A9-94A0-4ED03E7F2680}"/>
          </ac:spMkLst>
        </pc:spChg>
        <pc:spChg chg="add mod">
          <ac:chgData name="林 佩弦" userId="edbab8e87cd5f694" providerId="LiveId" clId="{53C4531C-03DA-479D-B095-FCEC69F2F1A7}" dt="2019-12-06T17:24:31.621" v="854" actId="20577"/>
          <ac:spMkLst>
            <pc:docMk/>
            <pc:sldMk cId="2855321652" sldId="259"/>
            <ac:spMk id="3" creationId="{B198895C-7F54-495C-AF21-FE096C8F9936}"/>
          </ac:spMkLst>
        </pc:spChg>
        <pc:spChg chg="add mod">
          <ac:chgData name="林 佩弦" userId="edbab8e87cd5f694" providerId="LiveId" clId="{53C4531C-03DA-479D-B095-FCEC69F2F1A7}" dt="2019-12-06T17:24:42.106" v="864" actId="20577"/>
          <ac:spMkLst>
            <pc:docMk/>
            <pc:sldMk cId="2855321652" sldId="259"/>
            <ac:spMk id="4" creationId="{8FEFDA9D-5AF5-4CEE-AF94-4FEE7A4CA234}"/>
          </ac:spMkLst>
        </pc:spChg>
        <pc:spChg chg="del">
          <ac:chgData name="林 佩弦" userId="edbab8e87cd5f694" providerId="LiveId" clId="{53C4531C-03DA-479D-B095-FCEC69F2F1A7}" dt="2019-12-06T17:24:02.415" v="844" actId="478"/>
          <ac:spMkLst>
            <pc:docMk/>
            <pc:sldMk cId="2855321652" sldId="259"/>
            <ac:spMk id="9" creationId="{278BE43F-0369-4C43-B95E-1C1F16353CF7}"/>
          </ac:spMkLst>
        </pc:spChg>
        <pc:spChg chg="del">
          <ac:chgData name="林 佩弦" userId="edbab8e87cd5f694" providerId="LiveId" clId="{53C4531C-03DA-479D-B095-FCEC69F2F1A7}" dt="2019-12-06T17:24:06.331" v="845" actId="478"/>
          <ac:spMkLst>
            <pc:docMk/>
            <pc:sldMk cId="2855321652" sldId="259"/>
            <ac:spMk id="10" creationId="{01D2431B-D84A-4822-BCE9-5FE7BC80408A}"/>
          </ac:spMkLst>
        </pc:spChg>
        <pc:spChg chg="add del mod">
          <ac:chgData name="林 佩弦" userId="edbab8e87cd5f694" providerId="LiveId" clId="{53C4531C-03DA-479D-B095-FCEC69F2F1A7}" dt="2019-12-06T17:23:54.571" v="842" actId="47"/>
          <ac:spMkLst>
            <pc:docMk/>
            <pc:sldMk cId="2855321652" sldId="259"/>
            <ac:spMk id="11" creationId="{F8E6B932-A0E4-4445-955C-DDF651E25750}"/>
          </ac:spMkLst>
        </pc:spChg>
      </pc:sldChg>
      <pc:sldChg chg="addSp delSp modSp add del modAnim">
        <pc:chgData name="林 佩弦" userId="edbab8e87cd5f694" providerId="LiveId" clId="{53C4531C-03DA-479D-B095-FCEC69F2F1A7}" dt="2019-12-06T16:52:52.775" v="130" actId="2696"/>
        <pc:sldMkLst>
          <pc:docMk/>
          <pc:sldMk cId="445015629" sldId="260"/>
        </pc:sldMkLst>
        <pc:spChg chg="del">
          <ac:chgData name="林 佩弦" userId="edbab8e87cd5f694" providerId="LiveId" clId="{53C4531C-03DA-479D-B095-FCEC69F2F1A7}" dt="2019-12-06T16:48:00.147" v="80"/>
          <ac:spMkLst>
            <pc:docMk/>
            <pc:sldMk cId="445015629" sldId="260"/>
            <ac:spMk id="2" creationId="{43C83D0E-607D-4D78-8BE4-561FBCC2AD5B}"/>
          </ac:spMkLst>
        </pc:spChg>
        <pc:spChg chg="del">
          <ac:chgData name="林 佩弦" userId="edbab8e87cd5f694" providerId="LiveId" clId="{53C4531C-03DA-479D-B095-FCEC69F2F1A7}" dt="2019-12-06T16:48:00.147" v="80"/>
          <ac:spMkLst>
            <pc:docMk/>
            <pc:sldMk cId="445015629" sldId="260"/>
            <ac:spMk id="3" creationId="{1B3FA17C-0433-4177-B797-3AAF91CAE29D}"/>
          </ac:spMkLst>
        </pc:spChg>
        <pc:spChg chg="add mod">
          <ac:chgData name="林 佩弦" userId="edbab8e87cd5f694" providerId="LiveId" clId="{53C4531C-03DA-479D-B095-FCEC69F2F1A7}" dt="2019-12-06T16:52:49.742" v="129" actId="20577"/>
          <ac:spMkLst>
            <pc:docMk/>
            <pc:sldMk cId="445015629" sldId="260"/>
            <ac:spMk id="4" creationId="{5AF81F64-9C80-438F-AC09-761F69CC9FCD}"/>
          </ac:spMkLst>
        </pc:spChg>
        <pc:spChg chg="add mod">
          <ac:chgData name="林 佩弦" userId="edbab8e87cd5f694" providerId="LiveId" clId="{53C4531C-03DA-479D-B095-FCEC69F2F1A7}" dt="2019-12-06T16:48:00.147" v="80"/>
          <ac:spMkLst>
            <pc:docMk/>
            <pc:sldMk cId="445015629" sldId="260"/>
            <ac:spMk id="5" creationId="{12094375-2BA0-442C-A9DC-50D5F7A0AA43}"/>
          </ac:spMkLst>
        </pc:spChg>
        <pc:spChg chg="add mod">
          <ac:chgData name="林 佩弦" userId="edbab8e87cd5f694" providerId="LiveId" clId="{53C4531C-03DA-479D-B095-FCEC69F2F1A7}" dt="2019-12-06T16:48:00.147" v="80"/>
          <ac:spMkLst>
            <pc:docMk/>
            <pc:sldMk cId="445015629" sldId="260"/>
            <ac:spMk id="6" creationId="{E38FD725-5DA2-40BD-B1A7-D97BD020917D}"/>
          </ac:spMkLst>
        </pc:spChg>
        <pc:spChg chg="add mod">
          <ac:chgData name="林 佩弦" userId="edbab8e87cd5f694" providerId="LiveId" clId="{53C4531C-03DA-479D-B095-FCEC69F2F1A7}" dt="2019-12-06T16:48:00.147" v="80"/>
          <ac:spMkLst>
            <pc:docMk/>
            <pc:sldMk cId="445015629" sldId="260"/>
            <ac:spMk id="7" creationId="{52DE1C94-E6FE-445C-8F77-A306B4946C30}"/>
          </ac:spMkLst>
        </pc:spChg>
        <pc:spChg chg="add mod">
          <ac:chgData name="林 佩弦" userId="edbab8e87cd5f694" providerId="LiveId" clId="{53C4531C-03DA-479D-B095-FCEC69F2F1A7}" dt="2019-12-06T16:48:00.147" v="80"/>
          <ac:spMkLst>
            <pc:docMk/>
            <pc:sldMk cId="445015629" sldId="260"/>
            <ac:spMk id="8" creationId="{B93D4C84-9469-43C3-A26F-469C8EDD239E}"/>
          </ac:spMkLst>
        </pc:spChg>
        <pc:spChg chg="add mod">
          <ac:chgData name="林 佩弦" userId="edbab8e87cd5f694" providerId="LiveId" clId="{53C4531C-03DA-479D-B095-FCEC69F2F1A7}" dt="2019-12-06T16:48:00.147" v="80"/>
          <ac:spMkLst>
            <pc:docMk/>
            <pc:sldMk cId="445015629" sldId="260"/>
            <ac:spMk id="9" creationId="{0BBCAD99-D310-412D-9A3C-759A9496F1BB}"/>
          </ac:spMkLst>
        </pc:spChg>
        <pc:spChg chg="add mod">
          <ac:chgData name="林 佩弦" userId="edbab8e87cd5f694" providerId="LiveId" clId="{53C4531C-03DA-479D-B095-FCEC69F2F1A7}" dt="2019-12-06T16:48:00.147" v="80"/>
          <ac:spMkLst>
            <pc:docMk/>
            <pc:sldMk cId="445015629" sldId="260"/>
            <ac:spMk id="10" creationId="{555D4154-18F7-4C27-A14D-2C35BC1661B8}"/>
          </ac:spMkLst>
        </pc:spChg>
        <pc:spChg chg="add mod">
          <ac:chgData name="林 佩弦" userId="edbab8e87cd5f694" providerId="LiveId" clId="{53C4531C-03DA-479D-B095-FCEC69F2F1A7}" dt="2019-12-06T16:48:00.147" v="80"/>
          <ac:spMkLst>
            <pc:docMk/>
            <pc:sldMk cId="445015629" sldId="260"/>
            <ac:spMk id="11" creationId="{2BA4C020-52CA-4676-8417-1A6FF805A00B}"/>
          </ac:spMkLst>
        </pc:spChg>
        <pc:spChg chg="add mod">
          <ac:chgData name="林 佩弦" userId="edbab8e87cd5f694" providerId="LiveId" clId="{53C4531C-03DA-479D-B095-FCEC69F2F1A7}" dt="2019-12-06T16:48:00.147" v="80"/>
          <ac:spMkLst>
            <pc:docMk/>
            <pc:sldMk cId="445015629" sldId="260"/>
            <ac:spMk id="12" creationId="{8D7DDEA4-EAC3-4B97-B931-DD160FA7E8B6}"/>
          </ac:spMkLst>
        </pc:spChg>
        <pc:spChg chg="add mod">
          <ac:chgData name="林 佩弦" userId="edbab8e87cd5f694" providerId="LiveId" clId="{53C4531C-03DA-479D-B095-FCEC69F2F1A7}" dt="2019-12-06T16:48:00.147" v="80"/>
          <ac:spMkLst>
            <pc:docMk/>
            <pc:sldMk cId="445015629" sldId="260"/>
            <ac:spMk id="13" creationId="{1F0253BB-6021-4F6E-B039-8DADAFE38C38}"/>
          </ac:spMkLst>
        </pc:spChg>
        <pc:spChg chg="add mod">
          <ac:chgData name="林 佩弦" userId="edbab8e87cd5f694" providerId="LiveId" clId="{53C4531C-03DA-479D-B095-FCEC69F2F1A7}" dt="2019-12-06T16:48:00.147" v="80"/>
          <ac:spMkLst>
            <pc:docMk/>
            <pc:sldMk cId="445015629" sldId="260"/>
            <ac:spMk id="14" creationId="{96F7344B-4B86-48AF-BBDE-432F700EFF22}"/>
          </ac:spMkLst>
        </pc:spChg>
        <pc:spChg chg="add mod">
          <ac:chgData name="林 佩弦" userId="edbab8e87cd5f694" providerId="LiveId" clId="{53C4531C-03DA-479D-B095-FCEC69F2F1A7}" dt="2019-12-06T16:48:00.147" v="80"/>
          <ac:spMkLst>
            <pc:docMk/>
            <pc:sldMk cId="445015629" sldId="260"/>
            <ac:spMk id="15" creationId="{6124AE2E-F2E2-49F9-A0D5-7B9C54039E68}"/>
          </ac:spMkLst>
        </pc:spChg>
        <pc:spChg chg="add mod">
          <ac:chgData name="林 佩弦" userId="edbab8e87cd5f694" providerId="LiveId" clId="{53C4531C-03DA-479D-B095-FCEC69F2F1A7}" dt="2019-12-06T16:48:00.147" v="80"/>
          <ac:spMkLst>
            <pc:docMk/>
            <pc:sldMk cId="445015629" sldId="260"/>
            <ac:spMk id="16" creationId="{966C43DE-ADAE-4818-8F57-C671C1979CB9}"/>
          </ac:spMkLst>
        </pc:spChg>
        <pc:spChg chg="add mod">
          <ac:chgData name="林 佩弦" userId="edbab8e87cd5f694" providerId="LiveId" clId="{53C4531C-03DA-479D-B095-FCEC69F2F1A7}" dt="2019-12-06T16:48:00.147" v="80"/>
          <ac:spMkLst>
            <pc:docMk/>
            <pc:sldMk cId="445015629" sldId="260"/>
            <ac:spMk id="17" creationId="{3FA7BAFF-F1DE-490B-A6D9-AFE247C5DD65}"/>
          </ac:spMkLst>
        </pc:spChg>
        <pc:spChg chg="add mod">
          <ac:chgData name="林 佩弦" userId="edbab8e87cd5f694" providerId="LiveId" clId="{53C4531C-03DA-479D-B095-FCEC69F2F1A7}" dt="2019-12-06T16:48:00.147" v="80"/>
          <ac:spMkLst>
            <pc:docMk/>
            <pc:sldMk cId="445015629" sldId="260"/>
            <ac:spMk id="18" creationId="{453F6045-7E87-4F25-9310-83227E21CF15}"/>
          </ac:spMkLst>
        </pc:spChg>
      </pc:sldChg>
      <pc:sldChg chg="addSp delSp modSp add modAnim">
        <pc:chgData name="林 佩弦" userId="edbab8e87cd5f694" providerId="LiveId" clId="{53C4531C-03DA-479D-B095-FCEC69F2F1A7}" dt="2019-12-19T15:08:37.149" v="3240"/>
        <pc:sldMkLst>
          <pc:docMk/>
          <pc:sldMk cId="3909881397" sldId="260"/>
        </pc:sldMkLst>
        <pc:spChg chg="del">
          <ac:chgData name="林 佩弦" userId="edbab8e87cd5f694" providerId="LiveId" clId="{53C4531C-03DA-479D-B095-FCEC69F2F1A7}" dt="2019-12-06T16:52:57.135" v="132"/>
          <ac:spMkLst>
            <pc:docMk/>
            <pc:sldMk cId="3909881397" sldId="260"/>
            <ac:spMk id="2" creationId="{8039D0E7-E0B9-43B9-A146-C50865E3F076}"/>
          </ac:spMkLst>
        </pc:spChg>
        <pc:spChg chg="del">
          <ac:chgData name="林 佩弦" userId="edbab8e87cd5f694" providerId="LiveId" clId="{53C4531C-03DA-479D-B095-FCEC69F2F1A7}" dt="2019-12-06T16:52:57.135" v="132"/>
          <ac:spMkLst>
            <pc:docMk/>
            <pc:sldMk cId="3909881397" sldId="260"/>
            <ac:spMk id="3" creationId="{4868595C-05E6-46D7-81B4-23E11C0AE412}"/>
          </ac:spMkLst>
        </pc:spChg>
        <pc:spChg chg="add mod">
          <ac:chgData name="林 佩弦" userId="edbab8e87cd5f694" providerId="LiveId" clId="{53C4531C-03DA-479D-B095-FCEC69F2F1A7}" dt="2019-12-06T16:54:38.120" v="231"/>
          <ac:spMkLst>
            <pc:docMk/>
            <pc:sldMk cId="3909881397" sldId="260"/>
            <ac:spMk id="4" creationId="{57F4FF86-F684-47D4-A645-9C398B1BFB40}"/>
          </ac:spMkLst>
        </pc:spChg>
        <pc:spChg chg="add mod">
          <ac:chgData name="林 佩弦" userId="edbab8e87cd5f694" providerId="LiveId" clId="{53C4531C-03DA-479D-B095-FCEC69F2F1A7}" dt="2019-12-06T16:54:51.136" v="256" actId="20577"/>
          <ac:spMkLst>
            <pc:docMk/>
            <pc:sldMk cId="3909881397" sldId="260"/>
            <ac:spMk id="5" creationId="{C28142EA-2DA2-4F03-9433-9EBF9DDFABA4}"/>
          </ac:spMkLst>
        </pc:spChg>
        <pc:spChg chg="add del mod">
          <ac:chgData name="林 佩弦" userId="edbab8e87cd5f694" providerId="LiveId" clId="{53C4531C-03DA-479D-B095-FCEC69F2F1A7}" dt="2019-12-06T16:55:08.637" v="258"/>
          <ac:spMkLst>
            <pc:docMk/>
            <pc:sldMk cId="3909881397" sldId="260"/>
            <ac:spMk id="6" creationId="{0D38DC09-F674-4112-924D-60563AEECB61}"/>
          </ac:spMkLst>
        </pc:spChg>
        <pc:spChg chg="add del mod">
          <ac:chgData name="林 佩弦" userId="edbab8e87cd5f694" providerId="LiveId" clId="{53C4531C-03DA-479D-B095-FCEC69F2F1A7}" dt="2019-12-06T16:55:08.637" v="258"/>
          <ac:spMkLst>
            <pc:docMk/>
            <pc:sldMk cId="3909881397" sldId="260"/>
            <ac:spMk id="7" creationId="{79212DE8-7280-4F12-BC29-A9E46ECF567C}"/>
          </ac:spMkLst>
        </pc:spChg>
        <pc:spChg chg="add del mod">
          <ac:chgData name="林 佩弦" userId="edbab8e87cd5f694" providerId="LiveId" clId="{53C4531C-03DA-479D-B095-FCEC69F2F1A7}" dt="2019-12-06T16:55:08.637" v="258"/>
          <ac:spMkLst>
            <pc:docMk/>
            <pc:sldMk cId="3909881397" sldId="260"/>
            <ac:spMk id="8" creationId="{0EB4E244-C6E9-4984-A2B2-FA83405CB2BF}"/>
          </ac:spMkLst>
        </pc:spChg>
        <pc:spChg chg="add del mod">
          <ac:chgData name="林 佩弦" userId="edbab8e87cd5f694" providerId="LiveId" clId="{53C4531C-03DA-479D-B095-FCEC69F2F1A7}" dt="2019-12-06T16:55:08.637" v="258"/>
          <ac:spMkLst>
            <pc:docMk/>
            <pc:sldMk cId="3909881397" sldId="260"/>
            <ac:spMk id="9" creationId="{4DAF347F-C43E-47CE-833B-653EF18088B3}"/>
          </ac:spMkLst>
        </pc:spChg>
        <pc:spChg chg="add del mod">
          <ac:chgData name="林 佩弦" userId="edbab8e87cd5f694" providerId="LiveId" clId="{53C4531C-03DA-479D-B095-FCEC69F2F1A7}" dt="2019-12-06T16:55:08.637" v="258"/>
          <ac:spMkLst>
            <pc:docMk/>
            <pc:sldMk cId="3909881397" sldId="260"/>
            <ac:spMk id="10" creationId="{AD6DFF9A-35B6-4520-A2E2-88D513FC7A80}"/>
          </ac:spMkLst>
        </pc:spChg>
        <pc:spChg chg="add del mod">
          <ac:chgData name="林 佩弦" userId="edbab8e87cd5f694" providerId="LiveId" clId="{53C4531C-03DA-479D-B095-FCEC69F2F1A7}" dt="2019-12-06T16:55:08.637" v="258"/>
          <ac:spMkLst>
            <pc:docMk/>
            <pc:sldMk cId="3909881397" sldId="260"/>
            <ac:spMk id="11" creationId="{A40014E5-A51A-4252-899C-A9C3A28FF616}"/>
          </ac:spMkLst>
        </pc:spChg>
        <pc:spChg chg="add del mod">
          <ac:chgData name="林 佩弦" userId="edbab8e87cd5f694" providerId="LiveId" clId="{53C4531C-03DA-479D-B095-FCEC69F2F1A7}" dt="2019-12-06T16:55:08.637" v="258"/>
          <ac:spMkLst>
            <pc:docMk/>
            <pc:sldMk cId="3909881397" sldId="260"/>
            <ac:spMk id="12" creationId="{D402C3D7-400D-47DB-AE58-BE0FE384E086}"/>
          </ac:spMkLst>
        </pc:spChg>
        <pc:spChg chg="add del mod">
          <ac:chgData name="林 佩弦" userId="edbab8e87cd5f694" providerId="LiveId" clId="{53C4531C-03DA-479D-B095-FCEC69F2F1A7}" dt="2019-12-06T16:55:08.637" v="258"/>
          <ac:spMkLst>
            <pc:docMk/>
            <pc:sldMk cId="3909881397" sldId="260"/>
            <ac:spMk id="13" creationId="{3EB04625-773B-4B6E-B60B-654C2BD67761}"/>
          </ac:spMkLst>
        </pc:spChg>
        <pc:spChg chg="add del mod">
          <ac:chgData name="林 佩弦" userId="edbab8e87cd5f694" providerId="LiveId" clId="{53C4531C-03DA-479D-B095-FCEC69F2F1A7}" dt="2019-12-06T16:55:08.637" v="258"/>
          <ac:spMkLst>
            <pc:docMk/>
            <pc:sldMk cId="3909881397" sldId="260"/>
            <ac:spMk id="14" creationId="{33C20F4C-548F-444F-A4B5-CA587BD4DF2C}"/>
          </ac:spMkLst>
        </pc:spChg>
        <pc:spChg chg="add del mod">
          <ac:chgData name="林 佩弦" userId="edbab8e87cd5f694" providerId="LiveId" clId="{53C4531C-03DA-479D-B095-FCEC69F2F1A7}" dt="2019-12-06T16:55:08.637" v="258"/>
          <ac:spMkLst>
            <pc:docMk/>
            <pc:sldMk cId="3909881397" sldId="260"/>
            <ac:spMk id="15" creationId="{1E8467F0-266C-4BE5-AC69-FE0422ED3AF1}"/>
          </ac:spMkLst>
        </pc:spChg>
        <pc:spChg chg="add del mod">
          <ac:chgData name="林 佩弦" userId="edbab8e87cd5f694" providerId="LiveId" clId="{53C4531C-03DA-479D-B095-FCEC69F2F1A7}" dt="2019-12-06T16:55:08.637" v="258"/>
          <ac:spMkLst>
            <pc:docMk/>
            <pc:sldMk cId="3909881397" sldId="260"/>
            <ac:spMk id="16" creationId="{3BD7D017-63EA-4297-BC15-7FFA19543593}"/>
          </ac:spMkLst>
        </pc:spChg>
        <pc:spChg chg="add del mod">
          <ac:chgData name="林 佩弦" userId="edbab8e87cd5f694" providerId="LiveId" clId="{53C4531C-03DA-479D-B095-FCEC69F2F1A7}" dt="2019-12-06T16:55:08.637" v="258"/>
          <ac:spMkLst>
            <pc:docMk/>
            <pc:sldMk cId="3909881397" sldId="260"/>
            <ac:spMk id="17" creationId="{BAE1FAF4-E191-49EA-8BD9-D91E4CE0378D}"/>
          </ac:spMkLst>
        </pc:spChg>
        <pc:spChg chg="add del mod">
          <ac:chgData name="林 佩弦" userId="edbab8e87cd5f694" providerId="LiveId" clId="{53C4531C-03DA-479D-B095-FCEC69F2F1A7}" dt="2019-12-06T16:55:08.637" v="258"/>
          <ac:spMkLst>
            <pc:docMk/>
            <pc:sldMk cId="3909881397" sldId="260"/>
            <ac:spMk id="18" creationId="{123D4D05-1234-4431-B26C-B50837BFD06F}"/>
          </ac:spMkLst>
        </pc:spChg>
        <pc:spChg chg="add del mod">
          <ac:chgData name="林 佩弦" userId="edbab8e87cd5f694" providerId="LiveId" clId="{53C4531C-03DA-479D-B095-FCEC69F2F1A7}" dt="2019-12-06T16:55:08.637" v="258"/>
          <ac:spMkLst>
            <pc:docMk/>
            <pc:sldMk cId="3909881397" sldId="260"/>
            <ac:spMk id="19" creationId="{9E8A1A64-2FF1-44BE-A25D-94A36265D653}"/>
          </ac:spMkLst>
        </pc:spChg>
        <pc:spChg chg="add mod">
          <ac:chgData name="林 佩弦" userId="edbab8e87cd5f694" providerId="LiveId" clId="{53C4531C-03DA-479D-B095-FCEC69F2F1A7}" dt="2019-12-06T17:02:07.117" v="585"/>
          <ac:spMkLst>
            <pc:docMk/>
            <pc:sldMk cId="3909881397" sldId="260"/>
            <ac:spMk id="20" creationId="{8EA206BE-9255-428A-A681-30C62EBF0FEB}"/>
          </ac:spMkLst>
        </pc:spChg>
        <pc:spChg chg="add mod">
          <ac:chgData name="林 佩弦" userId="edbab8e87cd5f694" providerId="LiveId" clId="{53C4531C-03DA-479D-B095-FCEC69F2F1A7}" dt="2019-12-06T16:55:35.859" v="287"/>
          <ac:spMkLst>
            <pc:docMk/>
            <pc:sldMk cId="3909881397" sldId="260"/>
            <ac:spMk id="21" creationId="{1F6E573B-245E-41A6-A655-79A2C2599ED4}"/>
          </ac:spMkLst>
        </pc:spChg>
        <pc:spChg chg="add mod">
          <ac:chgData name="林 佩弦" userId="edbab8e87cd5f694" providerId="LiveId" clId="{53C4531C-03DA-479D-B095-FCEC69F2F1A7}" dt="2019-12-06T17:23:34.357" v="838"/>
          <ac:spMkLst>
            <pc:docMk/>
            <pc:sldMk cId="3909881397" sldId="260"/>
            <ac:spMk id="22" creationId="{608BBB22-DC7E-48DD-BDBD-98AE9040F7F0}"/>
          </ac:spMkLst>
        </pc:spChg>
        <pc:spChg chg="add del mod">
          <ac:chgData name="林 佩弦" userId="edbab8e87cd5f694" providerId="LiveId" clId="{53C4531C-03DA-479D-B095-FCEC69F2F1A7}" dt="2019-12-06T17:04:19.387" v="593" actId="931"/>
          <ac:spMkLst>
            <pc:docMk/>
            <pc:sldMk cId="3909881397" sldId="260"/>
            <ac:spMk id="23" creationId="{1BB8F88E-9F1E-46F7-AF8E-02CEB94D3B8C}"/>
          </ac:spMkLst>
        </pc:spChg>
        <pc:spChg chg="add mod">
          <ac:chgData name="林 佩弦" userId="edbab8e87cd5f694" providerId="LiveId" clId="{53C4531C-03DA-479D-B095-FCEC69F2F1A7}" dt="2019-12-06T17:01:46.762" v="528"/>
          <ac:spMkLst>
            <pc:docMk/>
            <pc:sldMk cId="3909881397" sldId="260"/>
            <ac:spMk id="24" creationId="{B21C27ED-6E94-4C37-978A-CF067C2DEB6D}"/>
          </ac:spMkLst>
        </pc:spChg>
        <pc:spChg chg="add mod">
          <ac:chgData name="林 佩弦" userId="edbab8e87cd5f694" providerId="LiveId" clId="{53C4531C-03DA-479D-B095-FCEC69F2F1A7}" dt="2019-12-06T17:02:13.143" v="587" actId="20577"/>
          <ac:spMkLst>
            <pc:docMk/>
            <pc:sldMk cId="3909881397" sldId="260"/>
            <ac:spMk id="25" creationId="{6A3F6D60-4E40-45E5-B714-AB356CCD4E73}"/>
          </ac:spMkLst>
        </pc:spChg>
        <pc:spChg chg="add mod">
          <ac:chgData name="林 佩弦" userId="edbab8e87cd5f694" providerId="LiveId" clId="{53C4531C-03DA-479D-B095-FCEC69F2F1A7}" dt="2019-12-06T17:01:53.422" v="544"/>
          <ac:spMkLst>
            <pc:docMk/>
            <pc:sldMk cId="3909881397" sldId="260"/>
            <ac:spMk id="26" creationId="{E57876FC-7093-47DA-8781-63213F3774F4}"/>
          </ac:spMkLst>
        </pc:spChg>
        <pc:spChg chg="add mod">
          <ac:chgData name="林 佩弦" userId="edbab8e87cd5f694" providerId="LiveId" clId="{53C4531C-03DA-479D-B095-FCEC69F2F1A7}" dt="2019-12-06T17:02:15.782" v="589" actId="20577"/>
          <ac:spMkLst>
            <pc:docMk/>
            <pc:sldMk cId="3909881397" sldId="260"/>
            <ac:spMk id="27" creationId="{1B4A324E-CCCF-4FA6-8462-3D734DDFC07A}"/>
          </ac:spMkLst>
        </pc:spChg>
        <pc:spChg chg="add mod">
          <ac:chgData name="林 佩弦" userId="edbab8e87cd5f694" providerId="LiveId" clId="{53C4531C-03DA-479D-B095-FCEC69F2F1A7}" dt="2019-12-06T17:01:55.957" v="551"/>
          <ac:spMkLst>
            <pc:docMk/>
            <pc:sldMk cId="3909881397" sldId="260"/>
            <ac:spMk id="28" creationId="{1BCA0996-A149-47E4-8AD7-5E5B549CB7FC}"/>
          </ac:spMkLst>
        </pc:spChg>
        <pc:spChg chg="add mod">
          <ac:chgData name="林 佩弦" userId="edbab8e87cd5f694" providerId="LiveId" clId="{53C4531C-03DA-479D-B095-FCEC69F2F1A7}" dt="2019-12-06T17:02:17.973" v="591" actId="20577"/>
          <ac:spMkLst>
            <pc:docMk/>
            <pc:sldMk cId="3909881397" sldId="260"/>
            <ac:spMk id="29" creationId="{93391466-52AB-415A-94CB-81556EED39A2}"/>
          </ac:spMkLst>
        </pc:spChg>
        <pc:spChg chg="add mod">
          <ac:chgData name="林 佩弦" userId="edbab8e87cd5f694" providerId="LiveId" clId="{53C4531C-03DA-479D-B095-FCEC69F2F1A7}" dt="2019-12-06T17:01:58.823" v="558"/>
          <ac:spMkLst>
            <pc:docMk/>
            <pc:sldMk cId="3909881397" sldId="260"/>
            <ac:spMk id="30" creationId="{3542F521-55E6-4779-AC14-3B324CC7B323}"/>
          </ac:spMkLst>
        </pc:spChg>
        <pc:spChg chg="add del mod">
          <ac:chgData name="林 佩弦" userId="edbab8e87cd5f694" providerId="LiveId" clId="{53C4531C-03DA-479D-B095-FCEC69F2F1A7}" dt="2019-12-06T17:04:32.315" v="594" actId="931"/>
          <ac:spMkLst>
            <pc:docMk/>
            <pc:sldMk cId="3909881397" sldId="260"/>
            <ac:spMk id="31" creationId="{4561D1CE-156A-4DC4-92B9-F893DAAE8052}"/>
          </ac:spMkLst>
        </pc:spChg>
        <pc:spChg chg="add del mod">
          <ac:chgData name="林 佩弦" userId="edbab8e87cd5f694" providerId="LiveId" clId="{53C4531C-03DA-479D-B095-FCEC69F2F1A7}" dt="2019-12-06T17:04:35.106" v="595" actId="931"/>
          <ac:spMkLst>
            <pc:docMk/>
            <pc:sldMk cId="3909881397" sldId="260"/>
            <ac:spMk id="32" creationId="{2EF78B65-F6D0-4EDB-A401-1E59F0223C8A}"/>
          </ac:spMkLst>
        </pc:spChg>
        <pc:spChg chg="add del mod">
          <ac:chgData name="林 佩弦" userId="edbab8e87cd5f694" providerId="LiveId" clId="{53C4531C-03DA-479D-B095-FCEC69F2F1A7}" dt="2019-12-06T17:04:37.733" v="596" actId="931"/>
          <ac:spMkLst>
            <pc:docMk/>
            <pc:sldMk cId="3909881397" sldId="260"/>
            <ac:spMk id="33" creationId="{5ED08D8F-35A3-496A-AC1C-D1ADE3608316}"/>
          </ac:spMkLst>
        </pc:spChg>
        <pc:picChg chg="add mod">
          <ac:chgData name="林 佩弦" userId="edbab8e87cd5f694" providerId="LiveId" clId="{53C4531C-03DA-479D-B095-FCEC69F2F1A7}" dt="2019-12-19T15:07:46.252" v="3223"/>
          <ac:picMkLst>
            <pc:docMk/>
            <pc:sldMk cId="3909881397" sldId="260"/>
            <ac:picMk id="35" creationId="{A8D33CB1-2489-450C-BF18-B73A5BC37AC2}"/>
          </ac:picMkLst>
        </pc:picChg>
        <pc:picChg chg="add mod">
          <ac:chgData name="林 佩弦" userId="edbab8e87cd5f694" providerId="LiveId" clId="{53C4531C-03DA-479D-B095-FCEC69F2F1A7}" dt="2019-12-19T15:08:06.976" v="3229"/>
          <ac:picMkLst>
            <pc:docMk/>
            <pc:sldMk cId="3909881397" sldId="260"/>
            <ac:picMk id="37" creationId="{19D86343-D6FD-47DA-9DF0-011E7A19290E}"/>
          </ac:picMkLst>
        </pc:picChg>
        <pc:picChg chg="add mod">
          <ac:chgData name="林 佩弦" userId="edbab8e87cd5f694" providerId="LiveId" clId="{53C4531C-03DA-479D-B095-FCEC69F2F1A7}" dt="2019-12-19T15:08:22.641" v="3235"/>
          <ac:picMkLst>
            <pc:docMk/>
            <pc:sldMk cId="3909881397" sldId="260"/>
            <ac:picMk id="39" creationId="{92807D6D-98E5-400B-B29B-66F7BA6361C1}"/>
          </ac:picMkLst>
        </pc:picChg>
        <pc:picChg chg="add mod">
          <ac:chgData name="林 佩弦" userId="edbab8e87cd5f694" providerId="LiveId" clId="{53C4531C-03DA-479D-B095-FCEC69F2F1A7}" dt="2019-12-19T15:08:37.149" v="3240"/>
          <ac:picMkLst>
            <pc:docMk/>
            <pc:sldMk cId="3909881397" sldId="260"/>
            <ac:picMk id="41" creationId="{DB594E2E-05F5-452C-95C6-3278B8354D1B}"/>
          </ac:picMkLst>
        </pc:picChg>
      </pc:sldChg>
      <pc:sldChg chg="addSp modSp add del">
        <pc:chgData name="林 佩弦" userId="edbab8e87cd5f694" providerId="LiveId" clId="{53C4531C-03DA-479D-B095-FCEC69F2F1A7}" dt="2019-12-06T17:21:03.365" v="768" actId="2696"/>
        <pc:sldMkLst>
          <pc:docMk/>
          <pc:sldMk cId="2487051649" sldId="261"/>
        </pc:sldMkLst>
        <pc:spChg chg="add mod">
          <ac:chgData name="林 佩弦" userId="edbab8e87cd5f694" providerId="LiveId" clId="{53C4531C-03DA-479D-B095-FCEC69F2F1A7}" dt="2019-12-06T17:20:40.844" v="767"/>
          <ac:spMkLst>
            <pc:docMk/>
            <pc:sldMk cId="2487051649" sldId="261"/>
            <ac:spMk id="2" creationId="{7AFF3AA4-BB5F-499C-88AD-439597B851A7}"/>
          </ac:spMkLst>
        </pc:spChg>
        <pc:spChg chg="add mod">
          <ac:chgData name="林 佩弦" userId="edbab8e87cd5f694" providerId="LiveId" clId="{53C4531C-03DA-479D-B095-FCEC69F2F1A7}" dt="2019-12-06T17:20:40.844" v="767"/>
          <ac:spMkLst>
            <pc:docMk/>
            <pc:sldMk cId="2487051649" sldId="261"/>
            <ac:spMk id="3" creationId="{B2073CBC-EC60-48B5-AE24-926A6F6256BA}"/>
          </ac:spMkLst>
        </pc:spChg>
        <pc:spChg chg="add mod">
          <ac:chgData name="林 佩弦" userId="edbab8e87cd5f694" providerId="LiveId" clId="{53C4531C-03DA-479D-B095-FCEC69F2F1A7}" dt="2019-12-06T17:20:40.844" v="767"/>
          <ac:spMkLst>
            <pc:docMk/>
            <pc:sldMk cId="2487051649" sldId="261"/>
            <ac:spMk id="4" creationId="{ED8DE2C0-3F63-4594-9337-BF938C9216E8}"/>
          </ac:spMkLst>
        </pc:spChg>
        <pc:spChg chg="add mod">
          <ac:chgData name="林 佩弦" userId="edbab8e87cd5f694" providerId="LiveId" clId="{53C4531C-03DA-479D-B095-FCEC69F2F1A7}" dt="2019-12-06T17:20:40.844" v="767"/>
          <ac:spMkLst>
            <pc:docMk/>
            <pc:sldMk cId="2487051649" sldId="261"/>
            <ac:spMk id="5" creationId="{502EBAD7-64B5-4725-8F04-C063F6E8071C}"/>
          </ac:spMkLst>
        </pc:spChg>
        <pc:spChg chg="add mod">
          <ac:chgData name="林 佩弦" userId="edbab8e87cd5f694" providerId="LiveId" clId="{53C4531C-03DA-479D-B095-FCEC69F2F1A7}" dt="2019-12-06T17:20:40.844" v="767"/>
          <ac:spMkLst>
            <pc:docMk/>
            <pc:sldMk cId="2487051649" sldId="261"/>
            <ac:spMk id="6" creationId="{B576AEBB-4FF4-4509-A791-46C18C63AE24}"/>
          </ac:spMkLst>
        </pc:spChg>
        <pc:spChg chg="add mod">
          <ac:chgData name="林 佩弦" userId="edbab8e87cd5f694" providerId="LiveId" clId="{53C4531C-03DA-479D-B095-FCEC69F2F1A7}" dt="2019-12-06T17:20:40.844" v="767"/>
          <ac:spMkLst>
            <pc:docMk/>
            <pc:sldMk cId="2487051649" sldId="261"/>
            <ac:spMk id="7" creationId="{751F479A-8693-4BC6-B049-BE4A413799B5}"/>
          </ac:spMkLst>
        </pc:spChg>
      </pc:sldChg>
      <pc:sldChg chg="addSp delSp modSp add modAnim">
        <pc:chgData name="林 佩弦" userId="edbab8e87cd5f694" providerId="LiveId" clId="{53C4531C-03DA-479D-B095-FCEC69F2F1A7}" dt="2019-12-07T01:55:10.407" v="1558" actId="20577"/>
        <pc:sldMkLst>
          <pc:docMk/>
          <pc:sldMk cId="3093966022" sldId="261"/>
        </pc:sldMkLst>
        <pc:spChg chg="del">
          <ac:chgData name="林 佩弦" userId="edbab8e87cd5f694" providerId="LiveId" clId="{53C4531C-03DA-479D-B095-FCEC69F2F1A7}" dt="2019-12-06T17:29:38.376" v="868"/>
          <ac:spMkLst>
            <pc:docMk/>
            <pc:sldMk cId="3093966022" sldId="261"/>
            <ac:spMk id="2" creationId="{0FF1589D-97BB-4466-9BFC-257E6DA39128}"/>
          </ac:spMkLst>
        </pc:spChg>
        <pc:spChg chg="del">
          <ac:chgData name="林 佩弦" userId="edbab8e87cd5f694" providerId="LiveId" clId="{53C4531C-03DA-479D-B095-FCEC69F2F1A7}" dt="2019-12-06T17:29:38.376" v="868"/>
          <ac:spMkLst>
            <pc:docMk/>
            <pc:sldMk cId="3093966022" sldId="261"/>
            <ac:spMk id="3" creationId="{63C33B53-41AD-44A9-980C-F8AB25623AB7}"/>
          </ac:spMkLst>
        </pc:spChg>
        <pc:spChg chg="del">
          <ac:chgData name="林 佩弦" userId="edbab8e87cd5f694" providerId="LiveId" clId="{53C4531C-03DA-479D-B095-FCEC69F2F1A7}" dt="2019-12-06T17:29:38.376" v="868"/>
          <ac:spMkLst>
            <pc:docMk/>
            <pc:sldMk cId="3093966022" sldId="261"/>
            <ac:spMk id="4" creationId="{FA78D260-862A-4A9B-9EF5-4551F7A7B2C7}"/>
          </ac:spMkLst>
        </pc:spChg>
        <pc:spChg chg="del">
          <ac:chgData name="林 佩弦" userId="edbab8e87cd5f694" providerId="LiveId" clId="{53C4531C-03DA-479D-B095-FCEC69F2F1A7}" dt="2019-12-06T17:29:38.376" v="868"/>
          <ac:spMkLst>
            <pc:docMk/>
            <pc:sldMk cId="3093966022" sldId="261"/>
            <ac:spMk id="5" creationId="{5BEAA7D2-7335-451A-83F6-956E7BF2A341}"/>
          </ac:spMkLst>
        </pc:spChg>
        <pc:spChg chg="del">
          <ac:chgData name="林 佩弦" userId="edbab8e87cd5f694" providerId="LiveId" clId="{53C4531C-03DA-479D-B095-FCEC69F2F1A7}" dt="2019-12-06T17:29:38.376" v="868"/>
          <ac:spMkLst>
            <pc:docMk/>
            <pc:sldMk cId="3093966022" sldId="261"/>
            <ac:spMk id="6" creationId="{BC6DE0FA-8F80-41D4-B4F9-23FAF8C4E913}"/>
          </ac:spMkLst>
        </pc:spChg>
        <pc:spChg chg="del">
          <ac:chgData name="林 佩弦" userId="edbab8e87cd5f694" providerId="LiveId" clId="{53C4531C-03DA-479D-B095-FCEC69F2F1A7}" dt="2019-12-06T17:29:38.376" v="868"/>
          <ac:spMkLst>
            <pc:docMk/>
            <pc:sldMk cId="3093966022" sldId="261"/>
            <ac:spMk id="7" creationId="{E0BCD498-0627-4186-91E2-85B292D01941}"/>
          </ac:spMkLst>
        </pc:spChg>
        <pc:spChg chg="del">
          <ac:chgData name="林 佩弦" userId="edbab8e87cd5f694" providerId="LiveId" clId="{53C4531C-03DA-479D-B095-FCEC69F2F1A7}" dt="2019-12-06T17:29:38.376" v="868"/>
          <ac:spMkLst>
            <pc:docMk/>
            <pc:sldMk cId="3093966022" sldId="261"/>
            <ac:spMk id="8" creationId="{12B09553-785F-4003-BE5D-D6B6C4CD15A2}"/>
          </ac:spMkLst>
        </pc:spChg>
        <pc:spChg chg="del">
          <ac:chgData name="林 佩弦" userId="edbab8e87cd5f694" providerId="LiveId" clId="{53C4531C-03DA-479D-B095-FCEC69F2F1A7}" dt="2019-12-06T17:29:38.376" v="868"/>
          <ac:spMkLst>
            <pc:docMk/>
            <pc:sldMk cId="3093966022" sldId="261"/>
            <ac:spMk id="9" creationId="{8DD6F546-BD23-4B9D-BD8E-F39570A13C50}"/>
          </ac:spMkLst>
        </pc:spChg>
        <pc:spChg chg="del">
          <ac:chgData name="林 佩弦" userId="edbab8e87cd5f694" providerId="LiveId" clId="{53C4531C-03DA-479D-B095-FCEC69F2F1A7}" dt="2019-12-06T17:29:38.376" v="868"/>
          <ac:spMkLst>
            <pc:docMk/>
            <pc:sldMk cId="3093966022" sldId="261"/>
            <ac:spMk id="10" creationId="{919D8064-5800-41B3-8DE3-D6606BEE10C1}"/>
          </ac:spMkLst>
        </pc:spChg>
        <pc:spChg chg="del">
          <ac:chgData name="林 佩弦" userId="edbab8e87cd5f694" providerId="LiveId" clId="{53C4531C-03DA-479D-B095-FCEC69F2F1A7}" dt="2019-12-06T17:29:38.376" v="868"/>
          <ac:spMkLst>
            <pc:docMk/>
            <pc:sldMk cId="3093966022" sldId="261"/>
            <ac:spMk id="11" creationId="{D22DEB01-A43E-4EA5-8EFC-A9631ABB5596}"/>
          </ac:spMkLst>
        </pc:spChg>
        <pc:spChg chg="del">
          <ac:chgData name="林 佩弦" userId="edbab8e87cd5f694" providerId="LiveId" clId="{53C4531C-03DA-479D-B095-FCEC69F2F1A7}" dt="2019-12-06T17:29:38.376" v="868"/>
          <ac:spMkLst>
            <pc:docMk/>
            <pc:sldMk cId="3093966022" sldId="261"/>
            <ac:spMk id="12" creationId="{88E24DC0-7281-4E20-A2E9-CE8292A2C6FC}"/>
          </ac:spMkLst>
        </pc:spChg>
        <pc:spChg chg="del">
          <ac:chgData name="林 佩弦" userId="edbab8e87cd5f694" providerId="LiveId" clId="{53C4531C-03DA-479D-B095-FCEC69F2F1A7}" dt="2019-12-06T17:29:38.376" v="868"/>
          <ac:spMkLst>
            <pc:docMk/>
            <pc:sldMk cId="3093966022" sldId="261"/>
            <ac:spMk id="13" creationId="{D9E8A8AF-4B5B-41CA-9073-DCAD507187BB}"/>
          </ac:spMkLst>
        </pc:spChg>
        <pc:spChg chg="del">
          <ac:chgData name="林 佩弦" userId="edbab8e87cd5f694" providerId="LiveId" clId="{53C4531C-03DA-479D-B095-FCEC69F2F1A7}" dt="2019-12-06T17:29:38.376" v="868"/>
          <ac:spMkLst>
            <pc:docMk/>
            <pc:sldMk cId="3093966022" sldId="261"/>
            <ac:spMk id="14" creationId="{86F205AE-8E31-4A25-BF94-951B34E6BF2B}"/>
          </ac:spMkLst>
        </pc:spChg>
        <pc:spChg chg="del">
          <ac:chgData name="林 佩弦" userId="edbab8e87cd5f694" providerId="LiveId" clId="{53C4531C-03DA-479D-B095-FCEC69F2F1A7}" dt="2019-12-06T17:29:38.376" v="868"/>
          <ac:spMkLst>
            <pc:docMk/>
            <pc:sldMk cId="3093966022" sldId="261"/>
            <ac:spMk id="15" creationId="{9B835B21-B2F3-49F7-8E86-64CC1C971C63}"/>
          </ac:spMkLst>
        </pc:spChg>
        <pc:spChg chg="del">
          <ac:chgData name="林 佩弦" userId="edbab8e87cd5f694" providerId="LiveId" clId="{53C4531C-03DA-479D-B095-FCEC69F2F1A7}" dt="2019-12-06T17:29:38.376" v="868"/>
          <ac:spMkLst>
            <pc:docMk/>
            <pc:sldMk cId="3093966022" sldId="261"/>
            <ac:spMk id="16" creationId="{D9533863-9409-448B-9C0D-9831CB2783EA}"/>
          </ac:spMkLst>
        </pc:spChg>
        <pc:spChg chg="del">
          <ac:chgData name="林 佩弦" userId="edbab8e87cd5f694" providerId="LiveId" clId="{53C4531C-03DA-479D-B095-FCEC69F2F1A7}" dt="2019-12-06T17:29:38.376" v="868"/>
          <ac:spMkLst>
            <pc:docMk/>
            <pc:sldMk cId="3093966022" sldId="261"/>
            <ac:spMk id="17" creationId="{6F051F23-EE03-4105-87A0-672FC276E71D}"/>
          </ac:spMkLst>
        </pc:spChg>
        <pc:spChg chg="add del mod">
          <ac:chgData name="林 佩弦" userId="edbab8e87cd5f694" providerId="LiveId" clId="{53C4531C-03DA-479D-B095-FCEC69F2F1A7}" dt="2019-12-07T01:15:19.370" v="996"/>
          <ac:spMkLst>
            <pc:docMk/>
            <pc:sldMk cId="3093966022" sldId="261"/>
            <ac:spMk id="18" creationId="{6B043819-F1E3-43A8-A92A-A5E6DF3B4E6A}"/>
          </ac:spMkLst>
        </pc:spChg>
        <pc:spChg chg="add del mod">
          <ac:chgData name="林 佩弦" userId="edbab8e87cd5f694" providerId="LiveId" clId="{53C4531C-03DA-479D-B095-FCEC69F2F1A7}" dt="2019-12-07T01:15:19.370" v="996"/>
          <ac:spMkLst>
            <pc:docMk/>
            <pc:sldMk cId="3093966022" sldId="261"/>
            <ac:spMk id="19" creationId="{7DDA1143-B1EB-4AA6-81D5-3AEDFCED051D}"/>
          </ac:spMkLst>
        </pc:spChg>
        <pc:spChg chg="add del mod">
          <ac:chgData name="林 佩弦" userId="edbab8e87cd5f694" providerId="LiveId" clId="{53C4531C-03DA-479D-B095-FCEC69F2F1A7}" dt="2019-12-07T01:55:10.407" v="1558" actId="20577"/>
          <ac:spMkLst>
            <pc:docMk/>
            <pc:sldMk cId="3093966022" sldId="261"/>
            <ac:spMk id="20" creationId="{FD034008-4D22-4DB2-977B-011FC0113E6B}"/>
          </ac:spMkLst>
        </pc:spChg>
        <pc:spChg chg="add mod">
          <ac:chgData name="林 佩弦" userId="edbab8e87cd5f694" providerId="LiveId" clId="{53C4531C-03DA-479D-B095-FCEC69F2F1A7}" dt="2019-12-07T01:17:47.791" v="1155"/>
          <ac:spMkLst>
            <pc:docMk/>
            <pc:sldMk cId="3093966022" sldId="261"/>
            <ac:spMk id="21" creationId="{A41A2704-EBB1-43F9-9E0F-2566B1AB717A}"/>
          </ac:spMkLst>
        </pc:spChg>
        <pc:spChg chg="add del mod">
          <ac:chgData name="林 佩弦" userId="edbab8e87cd5f694" providerId="LiveId" clId="{53C4531C-03DA-479D-B095-FCEC69F2F1A7}" dt="2019-12-07T01:26:37.692" v="1267" actId="478"/>
          <ac:spMkLst>
            <pc:docMk/>
            <pc:sldMk cId="3093966022" sldId="261"/>
            <ac:spMk id="22" creationId="{F5D15A17-FD5A-43C6-8D52-17063B85044E}"/>
          </ac:spMkLst>
        </pc:spChg>
        <pc:spChg chg="add del mod">
          <ac:chgData name="林 佩弦" userId="edbab8e87cd5f694" providerId="LiveId" clId="{53C4531C-03DA-479D-B095-FCEC69F2F1A7}" dt="2019-12-07T01:26:53.052" v="1271" actId="478"/>
          <ac:spMkLst>
            <pc:docMk/>
            <pc:sldMk cId="3093966022" sldId="261"/>
            <ac:spMk id="23" creationId="{510C2F5F-2986-42C7-8E49-20B3A84552E7}"/>
          </ac:spMkLst>
        </pc:spChg>
        <pc:spChg chg="add del mod">
          <ac:chgData name="林 佩弦" userId="edbab8e87cd5f694" providerId="LiveId" clId="{53C4531C-03DA-479D-B095-FCEC69F2F1A7}" dt="2019-12-07T01:26:45.117" v="1268" actId="478"/>
          <ac:spMkLst>
            <pc:docMk/>
            <pc:sldMk cId="3093966022" sldId="261"/>
            <ac:spMk id="24" creationId="{AF779A74-EC89-4ADD-8B83-9C854B25E0AB}"/>
          </ac:spMkLst>
        </pc:spChg>
        <pc:spChg chg="add mod">
          <ac:chgData name="林 佩弦" userId="edbab8e87cd5f694" providerId="LiveId" clId="{53C4531C-03DA-479D-B095-FCEC69F2F1A7}" dt="2019-12-07T01:17:06.170" v="1103"/>
          <ac:spMkLst>
            <pc:docMk/>
            <pc:sldMk cId="3093966022" sldId="261"/>
            <ac:spMk id="25" creationId="{B1674D80-442C-4EDF-9C24-DF05804659B1}"/>
          </ac:spMkLst>
        </pc:spChg>
        <pc:spChg chg="add mod">
          <ac:chgData name="林 佩弦" userId="edbab8e87cd5f694" providerId="LiveId" clId="{53C4531C-03DA-479D-B095-FCEC69F2F1A7}" dt="2019-12-07T01:26:50.413" v="1270" actId="20577"/>
          <ac:spMkLst>
            <pc:docMk/>
            <pc:sldMk cId="3093966022" sldId="261"/>
            <ac:spMk id="26" creationId="{ABAE5993-0891-4232-99C5-147F504F925B}"/>
          </ac:spMkLst>
        </pc:spChg>
        <pc:spChg chg="add mod">
          <ac:chgData name="林 佩弦" userId="edbab8e87cd5f694" providerId="LiveId" clId="{53C4531C-03DA-479D-B095-FCEC69F2F1A7}" dt="2019-12-07T01:17:20.209" v="1120"/>
          <ac:spMkLst>
            <pc:docMk/>
            <pc:sldMk cId="3093966022" sldId="261"/>
            <ac:spMk id="27" creationId="{4FA568DA-B5F3-4119-88FA-542B63BEC5F5}"/>
          </ac:spMkLst>
        </pc:spChg>
        <pc:spChg chg="add mod">
          <ac:chgData name="林 佩弦" userId="edbab8e87cd5f694" providerId="LiveId" clId="{53C4531C-03DA-479D-B095-FCEC69F2F1A7}" dt="2019-12-07T01:27:33.138" v="1287"/>
          <ac:spMkLst>
            <pc:docMk/>
            <pc:sldMk cId="3093966022" sldId="261"/>
            <ac:spMk id="28" creationId="{CE56E0BB-5F34-4875-90F3-220A8009A1D9}"/>
          </ac:spMkLst>
        </pc:spChg>
        <pc:spChg chg="add mod">
          <ac:chgData name="林 佩弦" userId="edbab8e87cd5f694" providerId="LiveId" clId="{53C4531C-03DA-479D-B095-FCEC69F2F1A7}" dt="2019-12-07T01:27:35.645" v="1288"/>
          <ac:spMkLst>
            <pc:docMk/>
            <pc:sldMk cId="3093966022" sldId="261"/>
            <ac:spMk id="29" creationId="{A88523C7-7F9F-4E95-AAC1-84A1D1F997E7}"/>
          </ac:spMkLst>
        </pc:spChg>
        <pc:spChg chg="add mod">
          <ac:chgData name="林 佩弦" userId="edbab8e87cd5f694" providerId="LiveId" clId="{53C4531C-03DA-479D-B095-FCEC69F2F1A7}" dt="2019-12-07T01:27:37.100" v="1289"/>
          <ac:spMkLst>
            <pc:docMk/>
            <pc:sldMk cId="3093966022" sldId="261"/>
            <ac:spMk id="30" creationId="{C2272D52-6AA2-465A-AEDA-3DC591251C2B}"/>
          </ac:spMkLst>
        </pc:spChg>
      </pc:sldChg>
      <pc:sldChg chg="addSp modSp add del">
        <pc:chgData name="林 佩弦" userId="edbab8e87cd5f694" providerId="LiveId" clId="{53C4531C-03DA-479D-B095-FCEC69F2F1A7}" dt="2019-12-06T17:14:37.176" v="643" actId="2696"/>
        <pc:sldMkLst>
          <pc:docMk/>
          <pc:sldMk cId="3372653632" sldId="261"/>
        </pc:sldMkLst>
        <pc:spChg chg="add mod">
          <ac:chgData name="林 佩弦" userId="edbab8e87cd5f694" providerId="LiveId" clId="{53C4531C-03DA-479D-B095-FCEC69F2F1A7}" dt="2019-12-06T17:14:28.788" v="642"/>
          <ac:spMkLst>
            <pc:docMk/>
            <pc:sldMk cId="3372653632" sldId="261"/>
            <ac:spMk id="2" creationId="{8653F710-950B-4AAF-97F0-97661A6692C4}"/>
          </ac:spMkLst>
        </pc:spChg>
        <pc:spChg chg="add mod">
          <ac:chgData name="林 佩弦" userId="edbab8e87cd5f694" providerId="LiveId" clId="{53C4531C-03DA-479D-B095-FCEC69F2F1A7}" dt="2019-12-06T17:14:28.788" v="642"/>
          <ac:spMkLst>
            <pc:docMk/>
            <pc:sldMk cId="3372653632" sldId="261"/>
            <ac:spMk id="3" creationId="{BEF3C7BD-97C4-46D0-87F2-5CCC6ADC4334}"/>
          </ac:spMkLst>
        </pc:spChg>
        <pc:spChg chg="add mod">
          <ac:chgData name="林 佩弦" userId="edbab8e87cd5f694" providerId="LiveId" clId="{53C4531C-03DA-479D-B095-FCEC69F2F1A7}" dt="2019-12-06T17:14:28.788" v="642"/>
          <ac:spMkLst>
            <pc:docMk/>
            <pc:sldMk cId="3372653632" sldId="261"/>
            <ac:spMk id="4" creationId="{8A0E9783-F81F-4046-96EF-A7FDF9E60D0F}"/>
          </ac:spMkLst>
        </pc:spChg>
        <pc:spChg chg="add mod">
          <ac:chgData name="林 佩弦" userId="edbab8e87cd5f694" providerId="LiveId" clId="{53C4531C-03DA-479D-B095-FCEC69F2F1A7}" dt="2019-12-06T17:14:28.788" v="642"/>
          <ac:spMkLst>
            <pc:docMk/>
            <pc:sldMk cId="3372653632" sldId="261"/>
            <ac:spMk id="5" creationId="{E30F3CCF-FF32-462D-AB67-0C06FD37D912}"/>
          </ac:spMkLst>
        </pc:spChg>
        <pc:spChg chg="add mod">
          <ac:chgData name="林 佩弦" userId="edbab8e87cd5f694" providerId="LiveId" clId="{53C4531C-03DA-479D-B095-FCEC69F2F1A7}" dt="2019-12-06T17:14:28.788" v="642"/>
          <ac:spMkLst>
            <pc:docMk/>
            <pc:sldMk cId="3372653632" sldId="261"/>
            <ac:spMk id="6" creationId="{F09EDB7D-AC7B-445A-B881-6641F656B863}"/>
          </ac:spMkLst>
        </pc:spChg>
        <pc:spChg chg="add mod">
          <ac:chgData name="林 佩弦" userId="edbab8e87cd5f694" providerId="LiveId" clId="{53C4531C-03DA-479D-B095-FCEC69F2F1A7}" dt="2019-12-06T17:14:28.788" v="642"/>
          <ac:spMkLst>
            <pc:docMk/>
            <pc:sldMk cId="3372653632" sldId="261"/>
            <ac:spMk id="7" creationId="{76D1505C-13AD-4A98-A16A-0A47D6BC7299}"/>
          </ac:spMkLst>
        </pc:spChg>
      </pc:sldChg>
      <pc:sldChg chg="addSp delSp modSp add modAnim">
        <pc:chgData name="林 佩弦" userId="edbab8e87cd5f694" providerId="LiveId" clId="{53C4531C-03DA-479D-B095-FCEC69F2F1A7}" dt="2019-12-14T23:51:17.889" v="2281"/>
        <pc:sldMkLst>
          <pc:docMk/>
          <pc:sldMk cId="336439025" sldId="262"/>
        </pc:sldMkLst>
        <pc:spChg chg="del">
          <ac:chgData name="林 佩弦" userId="edbab8e87cd5f694" providerId="LiveId" clId="{53C4531C-03DA-479D-B095-FCEC69F2F1A7}" dt="2019-12-07T02:06:42.463" v="1867"/>
          <ac:spMkLst>
            <pc:docMk/>
            <pc:sldMk cId="336439025" sldId="262"/>
            <ac:spMk id="2" creationId="{09793DEB-3F08-4722-9641-BCED989E4BB3}"/>
          </ac:spMkLst>
        </pc:spChg>
        <pc:spChg chg="del">
          <ac:chgData name="林 佩弦" userId="edbab8e87cd5f694" providerId="LiveId" clId="{53C4531C-03DA-479D-B095-FCEC69F2F1A7}" dt="2019-12-07T02:06:42.463" v="1867"/>
          <ac:spMkLst>
            <pc:docMk/>
            <pc:sldMk cId="336439025" sldId="262"/>
            <ac:spMk id="3" creationId="{08D93A87-B83B-4FC8-B333-D8708D0EDC24}"/>
          </ac:spMkLst>
        </pc:spChg>
        <pc:spChg chg="add mod">
          <ac:chgData name="林 佩弦" userId="edbab8e87cd5f694" providerId="LiveId" clId="{53C4531C-03DA-479D-B095-FCEC69F2F1A7}" dt="2019-12-14T23:51:15.129" v="2277"/>
          <ac:spMkLst>
            <pc:docMk/>
            <pc:sldMk cId="336439025" sldId="262"/>
            <ac:spMk id="3" creationId="{E78968B4-524F-4BC3-9ED2-CD8A7071DF9B}"/>
          </ac:spMkLst>
        </pc:spChg>
        <pc:spChg chg="add mod">
          <ac:chgData name="林 佩弦" userId="edbab8e87cd5f694" providerId="LiveId" clId="{53C4531C-03DA-479D-B095-FCEC69F2F1A7}" dt="2019-12-14T23:51:17.889" v="2281"/>
          <ac:spMkLst>
            <pc:docMk/>
            <pc:sldMk cId="336439025" sldId="262"/>
            <ac:spMk id="4" creationId="{39A6ABBB-4CC4-4170-81BC-72E9C5F2915F}"/>
          </ac:spMkLst>
        </pc:spChg>
        <pc:spChg chg="del">
          <ac:chgData name="林 佩弦" userId="edbab8e87cd5f694" providerId="LiveId" clId="{53C4531C-03DA-479D-B095-FCEC69F2F1A7}" dt="2019-12-07T02:06:42.463" v="1867"/>
          <ac:spMkLst>
            <pc:docMk/>
            <pc:sldMk cId="336439025" sldId="262"/>
            <ac:spMk id="4" creationId="{D1549117-6180-474F-8ECE-2340594C0BCB}"/>
          </ac:spMkLst>
        </pc:spChg>
        <pc:spChg chg="del">
          <ac:chgData name="林 佩弦" userId="edbab8e87cd5f694" providerId="LiveId" clId="{53C4531C-03DA-479D-B095-FCEC69F2F1A7}" dt="2019-12-07T02:06:42.463" v="1867"/>
          <ac:spMkLst>
            <pc:docMk/>
            <pc:sldMk cId="336439025" sldId="262"/>
            <ac:spMk id="5" creationId="{1B258BFD-0139-402B-BB8A-3D318D4EFF12}"/>
          </ac:spMkLst>
        </pc:spChg>
        <pc:spChg chg="del">
          <ac:chgData name="林 佩弦" userId="edbab8e87cd5f694" providerId="LiveId" clId="{53C4531C-03DA-479D-B095-FCEC69F2F1A7}" dt="2019-12-07T02:06:42.463" v="1867"/>
          <ac:spMkLst>
            <pc:docMk/>
            <pc:sldMk cId="336439025" sldId="262"/>
            <ac:spMk id="6" creationId="{380A8DF0-D818-4046-959A-00A8549A810F}"/>
          </ac:spMkLst>
        </pc:spChg>
        <pc:spChg chg="del">
          <ac:chgData name="林 佩弦" userId="edbab8e87cd5f694" providerId="LiveId" clId="{53C4531C-03DA-479D-B095-FCEC69F2F1A7}" dt="2019-12-07T02:06:42.463" v="1867"/>
          <ac:spMkLst>
            <pc:docMk/>
            <pc:sldMk cId="336439025" sldId="262"/>
            <ac:spMk id="7" creationId="{3FBDBC1D-B113-49E1-AE63-BEBC6BBFB0A2}"/>
          </ac:spMkLst>
        </pc:spChg>
        <pc:spChg chg="del">
          <ac:chgData name="林 佩弦" userId="edbab8e87cd5f694" providerId="LiveId" clId="{53C4531C-03DA-479D-B095-FCEC69F2F1A7}" dt="2019-12-07T02:06:42.463" v="1867"/>
          <ac:spMkLst>
            <pc:docMk/>
            <pc:sldMk cId="336439025" sldId="262"/>
            <ac:spMk id="8" creationId="{20D8A584-7583-4404-AAB5-EB31E6F69978}"/>
          </ac:spMkLst>
        </pc:spChg>
        <pc:spChg chg="del">
          <ac:chgData name="林 佩弦" userId="edbab8e87cd5f694" providerId="LiveId" clId="{53C4531C-03DA-479D-B095-FCEC69F2F1A7}" dt="2019-12-07T02:06:42.463" v="1867"/>
          <ac:spMkLst>
            <pc:docMk/>
            <pc:sldMk cId="336439025" sldId="262"/>
            <ac:spMk id="9" creationId="{F6210B2F-50CB-402C-AB61-2A93BCE95DD7}"/>
          </ac:spMkLst>
        </pc:spChg>
        <pc:spChg chg="add mod">
          <ac:chgData name="林 佩弦" userId="edbab8e87cd5f694" providerId="LiveId" clId="{53C4531C-03DA-479D-B095-FCEC69F2F1A7}" dt="2019-12-07T02:07:16.799" v="1879"/>
          <ac:spMkLst>
            <pc:docMk/>
            <pc:sldMk cId="336439025" sldId="262"/>
            <ac:spMk id="10" creationId="{8A577F19-66CC-426C-8942-98DC21B6F7FD}"/>
          </ac:spMkLst>
        </pc:spChg>
        <pc:spChg chg="add mod">
          <ac:chgData name="林 佩弦" userId="edbab8e87cd5f694" providerId="LiveId" clId="{53C4531C-03DA-479D-B095-FCEC69F2F1A7}" dt="2019-12-07T02:07:36.468" v="1911" actId="20577"/>
          <ac:spMkLst>
            <pc:docMk/>
            <pc:sldMk cId="336439025" sldId="262"/>
            <ac:spMk id="11" creationId="{C78868D5-B00E-4C59-B46E-48CD34732146}"/>
          </ac:spMkLst>
        </pc:spChg>
        <pc:spChg chg="mod ord topLvl">
          <ac:chgData name="林 佩弦" userId="edbab8e87cd5f694" providerId="LiveId" clId="{53C4531C-03DA-479D-B095-FCEC69F2F1A7}" dt="2019-12-14T23:44:00.802" v="2160" actId="164"/>
          <ac:spMkLst>
            <pc:docMk/>
            <pc:sldMk cId="336439025" sldId="262"/>
            <ac:spMk id="13" creationId="{46F5B5E3-CB33-4DB7-B615-C1EE79AF59D6}"/>
          </ac:spMkLst>
        </pc:spChg>
        <pc:spChg chg="mod ord topLvl">
          <ac:chgData name="林 佩弦" userId="edbab8e87cd5f694" providerId="LiveId" clId="{53C4531C-03DA-479D-B095-FCEC69F2F1A7}" dt="2019-12-14T23:44:00.802" v="2160" actId="164"/>
          <ac:spMkLst>
            <pc:docMk/>
            <pc:sldMk cId="336439025" sldId="262"/>
            <ac:spMk id="14" creationId="{04B240EE-3DAD-4898-A438-08E508C25568}"/>
          </ac:spMkLst>
        </pc:spChg>
        <pc:grpChg chg="add del mod">
          <ac:chgData name="林 佩弦" userId="edbab8e87cd5f694" providerId="LiveId" clId="{53C4531C-03DA-479D-B095-FCEC69F2F1A7}" dt="2019-12-14T23:47:42.773" v="2192" actId="478"/>
          <ac:grpSpMkLst>
            <pc:docMk/>
            <pc:sldMk cId="336439025" sldId="262"/>
            <ac:grpSpMk id="2" creationId="{B435B32B-D302-4BBC-A2B4-9AF82060AA64}"/>
          </ac:grpSpMkLst>
        </pc:grpChg>
        <pc:grpChg chg="add del">
          <ac:chgData name="林 佩弦" userId="edbab8e87cd5f694" providerId="LiveId" clId="{53C4531C-03DA-479D-B095-FCEC69F2F1A7}" dt="2019-12-07T02:08:02.958" v="1915" actId="165"/>
          <ac:grpSpMkLst>
            <pc:docMk/>
            <pc:sldMk cId="336439025" sldId="262"/>
            <ac:grpSpMk id="12" creationId="{D0825A3A-A170-49E2-AFB6-B968335F4C6C}"/>
          </ac:grpSpMkLst>
        </pc:grpChg>
      </pc:sldChg>
      <pc:sldChg chg="add del">
        <pc:chgData name="林 佩弦" userId="edbab8e87cd5f694" providerId="LiveId" clId="{53C4531C-03DA-479D-B095-FCEC69F2F1A7}" dt="2019-12-07T01:28:18.517" v="1294"/>
        <pc:sldMkLst>
          <pc:docMk/>
          <pc:sldMk cId="2321594843" sldId="262"/>
        </pc:sldMkLst>
      </pc:sldChg>
      <pc:sldChg chg="addSp delSp modSp add">
        <pc:chgData name="林 佩弦" userId="edbab8e87cd5f694" providerId="LiveId" clId="{53C4531C-03DA-479D-B095-FCEC69F2F1A7}" dt="2019-12-14T22:57:51.163" v="2063"/>
        <pc:sldMkLst>
          <pc:docMk/>
          <pc:sldMk cId="3242975220" sldId="263"/>
        </pc:sldMkLst>
        <pc:spChg chg="del">
          <ac:chgData name="林 佩弦" userId="edbab8e87cd5f694" providerId="LiveId" clId="{53C4531C-03DA-479D-B095-FCEC69F2F1A7}" dt="2019-12-07T02:08:32.803" v="1923"/>
          <ac:spMkLst>
            <pc:docMk/>
            <pc:sldMk cId="3242975220" sldId="263"/>
            <ac:spMk id="2" creationId="{8B77E5A1-7839-4AD9-9517-D2FFD4B09D04}"/>
          </ac:spMkLst>
        </pc:spChg>
        <pc:spChg chg="del">
          <ac:chgData name="林 佩弦" userId="edbab8e87cd5f694" providerId="LiveId" clId="{53C4531C-03DA-479D-B095-FCEC69F2F1A7}" dt="2019-12-07T02:08:32.803" v="1923"/>
          <ac:spMkLst>
            <pc:docMk/>
            <pc:sldMk cId="3242975220" sldId="263"/>
            <ac:spMk id="3" creationId="{472789DD-1E45-403D-AF3B-D2622C2FA764}"/>
          </ac:spMkLst>
        </pc:spChg>
        <pc:spChg chg="add mod">
          <ac:chgData name="林 佩弦" userId="edbab8e87cd5f694" providerId="LiveId" clId="{53C4531C-03DA-479D-B095-FCEC69F2F1A7}" dt="2019-12-14T22:57:27.177" v="2054" actId="20577"/>
          <ac:spMkLst>
            <pc:docMk/>
            <pc:sldMk cId="3242975220" sldId="263"/>
            <ac:spMk id="4" creationId="{1F3F2729-B00F-469E-8CCE-333B701BACD4}"/>
          </ac:spMkLst>
        </pc:spChg>
        <pc:spChg chg="add mod">
          <ac:chgData name="林 佩弦" userId="edbab8e87cd5f694" providerId="LiveId" clId="{53C4531C-03DA-479D-B095-FCEC69F2F1A7}" dt="2019-12-14T22:57:30.589" v="2062"/>
          <ac:spMkLst>
            <pc:docMk/>
            <pc:sldMk cId="3242975220" sldId="263"/>
            <ac:spMk id="5" creationId="{4A05D8E5-1498-4FB7-9D58-AE01EAD7A242}"/>
          </ac:spMkLst>
        </pc:spChg>
        <pc:spChg chg="add mod">
          <ac:chgData name="林 佩弦" userId="edbab8e87cd5f694" providerId="LiveId" clId="{53C4531C-03DA-479D-B095-FCEC69F2F1A7}" dt="2019-12-14T22:57:51.163" v="2063"/>
          <ac:spMkLst>
            <pc:docMk/>
            <pc:sldMk cId="3242975220" sldId="263"/>
            <ac:spMk id="6" creationId="{C02A200D-DC88-4A03-A992-A60C2D14115C}"/>
          </ac:spMkLst>
        </pc:spChg>
        <pc:spChg chg="add mod">
          <ac:chgData name="林 佩弦" userId="edbab8e87cd5f694" providerId="LiveId" clId="{53C4531C-03DA-479D-B095-FCEC69F2F1A7}" dt="2019-12-07T02:14:50.405" v="2013"/>
          <ac:spMkLst>
            <pc:docMk/>
            <pc:sldMk cId="3242975220" sldId="263"/>
            <ac:spMk id="7" creationId="{61E73ACE-5FDD-477D-A8E7-C9B5428A6FEC}"/>
          </ac:spMkLst>
        </pc:spChg>
        <pc:spChg chg="add mod">
          <ac:chgData name="林 佩弦" userId="edbab8e87cd5f694" providerId="LiveId" clId="{53C4531C-03DA-479D-B095-FCEC69F2F1A7}" dt="2019-12-07T02:14:52.954" v="2014"/>
          <ac:spMkLst>
            <pc:docMk/>
            <pc:sldMk cId="3242975220" sldId="263"/>
            <ac:spMk id="8" creationId="{CCA8CCF9-0CA7-413E-ADD1-6C0E94F3AFC7}"/>
          </ac:spMkLst>
        </pc:spChg>
        <pc:spChg chg="add mod">
          <ac:chgData name="林 佩弦" userId="edbab8e87cd5f694" providerId="LiveId" clId="{53C4531C-03DA-479D-B095-FCEC69F2F1A7}" dt="2019-12-07T02:14:54.619" v="2016"/>
          <ac:spMkLst>
            <pc:docMk/>
            <pc:sldMk cId="3242975220" sldId="263"/>
            <ac:spMk id="9" creationId="{52A2A56E-B771-4EB2-A97E-893703419C71}"/>
          </ac:spMkLst>
        </pc:spChg>
        <pc:spChg chg="add mod">
          <ac:chgData name="林 佩弦" userId="edbab8e87cd5f694" providerId="LiveId" clId="{53C4531C-03DA-479D-B095-FCEC69F2F1A7}" dt="2019-12-07T02:14:53.794" v="2015"/>
          <ac:spMkLst>
            <pc:docMk/>
            <pc:sldMk cId="3242975220" sldId="263"/>
            <ac:spMk id="10" creationId="{41DCE9D2-88A3-4205-B7A7-72CB3437B888}"/>
          </ac:spMkLst>
        </pc:spChg>
        <pc:spChg chg="add mod">
          <ac:chgData name="林 佩弦" userId="edbab8e87cd5f694" providerId="LiveId" clId="{53C4531C-03DA-479D-B095-FCEC69F2F1A7}" dt="2019-12-07T02:15:36.320" v="2020"/>
          <ac:spMkLst>
            <pc:docMk/>
            <pc:sldMk cId="3242975220" sldId="263"/>
            <ac:spMk id="11" creationId="{E7C00EAF-21F1-4601-8671-D5E3D811DE04}"/>
          </ac:spMkLst>
        </pc:spChg>
        <pc:spChg chg="add mod">
          <ac:chgData name="林 佩弦" userId="edbab8e87cd5f694" providerId="LiveId" clId="{53C4531C-03DA-479D-B095-FCEC69F2F1A7}" dt="2019-12-07T02:15:40.265" v="2024"/>
          <ac:spMkLst>
            <pc:docMk/>
            <pc:sldMk cId="3242975220" sldId="263"/>
            <ac:spMk id="12" creationId="{26B60E2C-5789-4F6C-9B13-1F0D9C8E1FA1}"/>
          </ac:spMkLst>
        </pc:spChg>
        <pc:spChg chg="add mod">
          <ac:chgData name="林 佩弦" userId="edbab8e87cd5f694" providerId="LiveId" clId="{53C4531C-03DA-479D-B095-FCEC69F2F1A7}" dt="2019-12-07T02:15:38.391" v="2022"/>
          <ac:spMkLst>
            <pc:docMk/>
            <pc:sldMk cId="3242975220" sldId="263"/>
            <ac:spMk id="13" creationId="{0D68EF67-6A31-4B5B-93AA-40321E2814C0}"/>
          </ac:spMkLst>
        </pc:spChg>
        <pc:spChg chg="add mod">
          <ac:chgData name="林 佩弦" userId="edbab8e87cd5f694" providerId="LiveId" clId="{53C4531C-03DA-479D-B095-FCEC69F2F1A7}" dt="2019-12-07T02:15:41.420" v="2026"/>
          <ac:spMkLst>
            <pc:docMk/>
            <pc:sldMk cId="3242975220" sldId="263"/>
            <ac:spMk id="14" creationId="{EDD5CFA3-F1F1-4E40-9DC0-0A34814CDB54}"/>
          </ac:spMkLst>
        </pc:spChg>
        <pc:spChg chg="add mod ord">
          <ac:chgData name="林 佩弦" userId="edbab8e87cd5f694" providerId="LiveId" clId="{53C4531C-03DA-479D-B095-FCEC69F2F1A7}" dt="2019-12-07T02:10:26.301" v="1943"/>
          <ac:spMkLst>
            <pc:docMk/>
            <pc:sldMk cId="3242975220" sldId="263"/>
            <ac:spMk id="16" creationId="{5969C88A-CA02-4DC8-9B9D-9496CEC024BD}"/>
          </ac:spMkLst>
        </pc:spChg>
        <pc:spChg chg="add mod ord">
          <ac:chgData name="林 佩弦" userId="edbab8e87cd5f694" providerId="LiveId" clId="{53C4531C-03DA-479D-B095-FCEC69F2F1A7}" dt="2019-12-07T02:10:26.301" v="1943"/>
          <ac:spMkLst>
            <pc:docMk/>
            <pc:sldMk cId="3242975220" sldId="263"/>
            <ac:spMk id="17" creationId="{ED6E62C0-62AD-4794-B7D0-F2883BA19E60}"/>
          </ac:spMkLst>
        </pc:spChg>
        <pc:spChg chg="add mod ord">
          <ac:chgData name="林 佩弦" userId="edbab8e87cd5f694" providerId="LiveId" clId="{53C4531C-03DA-479D-B095-FCEC69F2F1A7}" dt="2019-12-07T02:10:26.301" v="1943"/>
          <ac:spMkLst>
            <pc:docMk/>
            <pc:sldMk cId="3242975220" sldId="263"/>
            <ac:spMk id="18" creationId="{825663C3-50F5-49A8-8B15-EEC9C981E5A8}"/>
          </ac:spMkLst>
        </pc:spChg>
        <pc:spChg chg="add mod ord">
          <ac:chgData name="林 佩弦" userId="edbab8e87cd5f694" providerId="LiveId" clId="{53C4531C-03DA-479D-B095-FCEC69F2F1A7}" dt="2019-12-07T02:10:26.301" v="1943"/>
          <ac:spMkLst>
            <pc:docMk/>
            <pc:sldMk cId="3242975220" sldId="263"/>
            <ac:spMk id="19" creationId="{B18913EF-0DAE-489C-8DE4-65C7EC5C6E3F}"/>
          </ac:spMkLst>
        </pc:spChg>
        <pc:picChg chg="add mod">
          <ac:chgData name="林 佩弦" userId="edbab8e87cd5f694" providerId="LiveId" clId="{53C4531C-03DA-479D-B095-FCEC69F2F1A7}" dt="2019-12-07T02:15:15.574" v="2018" actId="1076"/>
          <ac:picMkLst>
            <pc:docMk/>
            <pc:sldMk cId="3242975220" sldId="263"/>
            <ac:picMk id="15" creationId="{C71FCFFB-DBD1-46BC-8D9A-6A70B8EAEF68}"/>
          </ac:picMkLst>
        </pc:picChg>
      </pc:sldChg>
      <pc:sldChg chg="addSp delSp modSp add modAnim">
        <pc:chgData name="林 佩弦" userId="edbab8e87cd5f694" providerId="LiveId" clId="{53C4531C-03DA-479D-B095-FCEC69F2F1A7}" dt="2019-12-19T15:13:38.084" v="3316"/>
        <pc:sldMkLst>
          <pc:docMk/>
          <pc:sldMk cId="1328448873" sldId="264"/>
        </pc:sldMkLst>
        <pc:spChg chg="del">
          <ac:chgData name="林 佩弦" userId="edbab8e87cd5f694" providerId="LiveId" clId="{53C4531C-03DA-479D-B095-FCEC69F2F1A7}" dt="2019-12-14T22:59:18.377" v="2065"/>
          <ac:spMkLst>
            <pc:docMk/>
            <pc:sldMk cId="1328448873" sldId="264"/>
            <ac:spMk id="2" creationId="{9442B380-ECA1-4991-9E74-4B936A0359FE}"/>
          </ac:spMkLst>
        </pc:spChg>
        <pc:spChg chg="del">
          <ac:chgData name="林 佩弦" userId="edbab8e87cd5f694" providerId="LiveId" clId="{53C4531C-03DA-479D-B095-FCEC69F2F1A7}" dt="2019-12-14T22:59:18.377" v="2065"/>
          <ac:spMkLst>
            <pc:docMk/>
            <pc:sldMk cId="1328448873" sldId="264"/>
            <ac:spMk id="3" creationId="{35DB512A-AC1D-4A87-BB15-C745D5E611CA}"/>
          </ac:spMkLst>
        </pc:spChg>
        <pc:spChg chg="del">
          <ac:chgData name="林 佩弦" userId="edbab8e87cd5f694" providerId="LiveId" clId="{53C4531C-03DA-479D-B095-FCEC69F2F1A7}" dt="2019-12-14T22:59:18.377" v="2065"/>
          <ac:spMkLst>
            <pc:docMk/>
            <pc:sldMk cId="1328448873" sldId="264"/>
            <ac:spMk id="4" creationId="{2B2177DE-D6F4-4A7E-B3B5-4C3A4550A579}"/>
          </ac:spMkLst>
        </pc:spChg>
        <pc:spChg chg="del">
          <ac:chgData name="林 佩弦" userId="edbab8e87cd5f694" providerId="LiveId" clId="{53C4531C-03DA-479D-B095-FCEC69F2F1A7}" dt="2019-12-14T22:59:18.377" v="2065"/>
          <ac:spMkLst>
            <pc:docMk/>
            <pc:sldMk cId="1328448873" sldId="264"/>
            <ac:spMk id="5" creationId="{0D3C7B0F-26FD-4A17-9081-425AB166883B}"/>
          </ac:spMkLst>
        </pc:spChg>
        <pc:spChg chg="del">
          <ac:chgData name="林 佩弦" userId="edbab8e87cd5f694" providerId="LiveId" clId="{53C4531C-03DA-479D-B095-FCEC69F2F1A7}" dt="2019-12-14T22:59:18.377" v="2065"/>
          <ac:spMkLst>
            <pc:docMk/>
            <pc:sldMk cId="1328448873" sldId="264"/>
            <ac:spMk id="6" creationId="{CDF958E5-FF23-46E0-9224-1E635D5F25F2}"/>
          </ac:spMkLst>
        </pc:spChg>
        <pc:spChg chg="del">
          <ac:chgData name="林 佩弦" userId="edbab8e87cd5f694" providerId="LiveId" clId="{53C4531C-03DA-479D-B095-FCEC69F2F1A7}" dt="2019-12-14T22:59:18.377" v="2065"/>
          <ac:spMkLst>
            <pc:docMk/>
            <pc:sldMk cId="1328448873" sldId="264"/>
            <ac:spMk id="7" creationId="{A53D960D-51BD-4E99-9517-1E2131A8F503}"/>
          </ac:spMkLst>
        </pc:spChg>
        <pc:spChg chg="del">
          <ac:chgData name="林 佩弦" userId="edbab8e87cd5f694" providerId="LiveId" clId="{53C4531C-03DA-479D-B095-FCEC69F2F1A7}" dt="2019-12-14T22:59:18.377" v="2065"/>
          <ac:spMkLst>
            <pc:docMk/>
            <pc:sldMk cId="1328448873" sldId="264"/>
            <ac:spMk id="8" creationId="{501D6AEE-AD0E-4E6A-812B-CF2C99C57FAD}"/>
          </ac:spMkLst>
        </pc:spChg>
        <pc:spChg chg="del">
          <ac:chgData name="林 佩弦" userId="edbab8e87cd5f694" providerId="LiveId" clId="{53C4531C-03DA-479D-B095-FCEC69F2F1A7}" dt="2019-12-14T22:59:18.377" v="2065"/>
          <ac:spMkLst>
            <pc:docMk/>
            <pc:sldMk cId="1328448873" sldId="264"/>
            <ac:spMk id="9" creationId="{8AC92811-6E9D-4530-B2E6-10055903258D}"/>
          </ac:spMkLst>
        </pc:spChg>
        <pc:spChg chg="del">
          <ac:chgData name="林 佩弦" userId="edbab8e87cd5f694" providerId="LiveId" clId="{53C4531C-03DA-479D-B095-FCEC69F2F1A7}" dt="2019-12-14T22:59:18.377" v="2065"/>
          <ac:spMkLst>
            <pc:docMk/>
            <pc:sldMk cId="1328448873" sldId="264"/>
            <ac:spMk id="10" creationId="{9E172012-DB05-4504-A44D-12CF34FCE043}"/>
          </ac:spMkLst>
        </pc:spChg>
        <pc:spChg chg="del">
          <ac:chgData name="林 佩弦" userId="edbab8e87cd5f694" providerId="LiveId" clId="{53C4531C-03DA-479D-B095-FCEC69F2F1A7}" dt="2019-12-14T22:59:18.377" v="2065"/>
          <ac:spMkLst>
            <pc:docMk/>
            <pc:sldMk cId="1328448873" sldId="264"/>
            <ac:spMk id="11" creationId="{C84CB994-B492-47D8-A6A0-EFA3B9D12E63}"/>
          </ac:spMkLst>
        </pc:spChg>
        <pc:spChg chg="del">
          <ac:chgData name="林 佩弦" userId="edbab8e87cd5f694" providerId="LiveId" clId="{53C4531C-03DA-479D-B095-FCEC69F2F1A7}" dt="2019-12-14T22:59:18.377" v="2065"/>
          <ac:spMkLst>
            <pc:docMk/>
            <pc:sldMk cId="1328448873" sldId="264"/>
            <ac:spMk id="12" creationId="{EBF37B36-4A54-45EB-B501-E90AB0484868}"/>
          </ac:spMkLst>
        </pc:spChg>
        <pc:spChg chg="add mod">
          <ac:chgData name="林 佩弦" userId="edbab8e87cd5f694" providerId="LiveId" clId="{53C4531C-03DA-479D-B095-FCEC69F2F1A7}" dt="2019-12-14T23:39:16.060" v="2100"/>
          <ac:spMkLst>
            <pc:docMk/>
            <pc:sldMk cId="1328448873" sldId="264"/>
            <ac:spMk id="13" creationId="{5AC68BD4-D0A2-4F1F-BE56-9B508D364E3A}"/>
          </ac:spMkLst>
        </pc:spChg>
        <pc:spChg chg="add mod">
          <ac:chgData name="林 佩弦" userId="edbab8e87cd5f694" providerId="LiveId" clId="{53C4531C-03DA-479D-B095-FCEC69F2F1A7}" dt="2019-12-14T23:39:19.253" v="2102"/>
          <ac:spMkLst>
            <pc:docMk/>
            <pc:sldMk cId="1328448873" sldId="264"/>
            <ac:spMk id="14" creationId="{4D03C133-4FE6-46A3-AADA-1AD4F398BAC1}"/>
          </ac:spMkLst>
        </pc:spChg>
        <pc:spChg chg="add mod">
          <ac:chgData name="林 佩弦" userId="edbab8e87cd5f694" providerId="LiveId" clId="{53C4531C-03DA-479D-B095-FCEC69F2F1A7}" dt="2019-12-14T23:43:17.651" v="2151" actId="1076"/>
          <ac:spMkLst>
            <pc:docMk/>
            <pc:sldMk cId="1328448873" sldId="264"/>
            <ac:spMk id="15" creationId="{C613B415-7CF6-401D-8AC2-680E6919C9C4}"/>
          </ac:spMkLst>
        </pc:spChg>
        <pc:spChg chg="add mod">
          <ac:chgData name="林 佩弦" userId="edbab8e87cd5f694" providerId="LiveId" clId="{53C4531C-03DA-479D-B095-FCEC69F2F1A7}" dt="2019-12-14T23:43:17.651" v="2151" actId="1076"/>
          <ac:spMkLst>
            <pc:docMk/>
            <pc:sldMk cId="1328448873" sldId="264"/>
            <ac:spMk id="16" creationId="{F2AE166D-06C1-44A6-9507-D07081F080AE}"/>
          </ac:spMkLst>
        </pc:spChg>
        <pc:spChg chg="add mod">
          <ac:chgData name="林 佩弦" userId="edbab8e87cd5f694" providerId="LiveId" clId="{53C4531C-03DA-479D-B095-FCEC69F2F1A7}" dt="2019-12-14T23:43:17.651" v="2151" actId="1076"/>
          <ac:spMkLst>
            <pc:docMk/>
            <pc:sldMk cId="1328448873" sldId="264"/>
            <ac:spMk id="17" creationId="{BCF8B951-2EB8-4131-8666-AA2D2A0E9227}"/>
          </ac:spMkLst>
        </pc:spChg>
        <pc:spChg chg="add mod">
          <ac:chgData name="林 佩弦" userId="edbab8e87cd5f694" providerId="LiveId" clId="{53C4531C-03DA-479D-B095-FCEC69F2F1A7}" dt="2019-12-14T23:43:17.651" v="2151" actId="1076"/>
          <ac:spMkLst>
            <pc:docMk/>
            <pc:sldMk cId="1328448873" sldId="264"/>
            <ac:spMk id="18" creationId="{7E3A7F3E-7AFD-4B77-A6FD-61EDC350C662}"/>
          </ac:spMkLst>
        </pc:spChg>
        <pc:spChg chg="add mod">
          <ac:chgData name="林 佩弦" userId="edbab8e87cd5f694" providerId="LiveId" clId="{53C4531C-03DA-479D-B095-FCEC69F2F1A7}" dt="2019-12-14T23:43:17.651" v="2151" actId="1076"/>
          <ac:spMkLst>
            <pc:docMk/>
            <pc:sldMk cId="1328448873" sldId="264"/>
            <ac:spMk id="19" creationId="{77856081-517E-49AF-A187-74C66BDF7667}"/>
          </ac:spMkLst>
        </pc:spChg>
        <pc:spChg chg="add mod">
          <ac:chgData name="林 佩弦" userId="edbab8e87cd5f694" providerId="LiveId" clId="{53C4531C-03DA-479D-B095-FCEC69F2F1A7}" dt="2019-12-14T23:43:17.651" v="2151" actId="1076"/>
          <ac:spMkLst>
            <pc:docMk/>
            <pc:sldMk cId="1328448873" sldId="264"/>
            <ac:spMk id="20" creationId="{5E79BC39-A378-44F9-B5FE-9447B0F111B6}"/>
          </ac:spMkLst>
        </pc:spChg>
        <pc:spChg chg="add mod">
          <ac:chgData name="林 佩弦" userId="edbab8e87cd5f694" providerId="LiveId" clId="{53C4531C-03DA-479D-B095-FCEC69F2F1A7}" dt="2019-12-14T23:43:17.651" v="2151" actId="1076"/>
          <ac:spMkLst>
            <pc:docMk/>
            <pc:sldMk cId="1328448873" sldId="264"/>
            <ac:spMk id="21" creationId="{349A792B-7B42-44DE-8D90-F20748FB26ED}"/>
          </ac:spMkLst>
        </pc:spChg>
        <pc:spChg chg="add mod">
          <ac:chgData name="林 佩弦" userId="edbab8e87cd5f694" providerId="LiveId" clId="{53C4531C-03DA-479D-B095-FCEC69F2F1A7}" dt="2019-12-14T23:43:17.651" v="2151" actId="1076"/>
          <ac:spMkLst>
            <pc:docMk/>
            <pc:sldMk cId="1328448873" sldId="264"/>
            <ac:spMk id="22" creationId="{57A1C051-E789-4221-8190-D8412AAB11C7}"/>
          </ac:spMkLst>
        </pc:spChg>
        <pc:spChg chg="add mod">
          <ac:chgData name="林 佩弦" userId="edbab8e87cd5f694" providerId="LiveId" clId="{53C4531C-03DA-479D-B095-FCEC69F2F1A7}" dt="2019-12-14T23:43:17.651" v="2151" actId="1076"/>
          <ac:spMkLst>
            <pc:docMk/>
            <pc:sldMk cId="1328448873" sldId="264"/>
            <ac:spMk id="32" creationId="{C0C8A1B0-07FC-4C35-98D9-676DB24FF0BE}"/>
          </ac:spMkLst>
        </pc:spChg>
        <pc:spChg chg="add mod">
          <ac:chgData name="林 佩弦" userId="edbab8e87cd5f694" providerId="LiveId" clId="{53C4531C-03DA-479D-B095-FCEC69F2F1A7}" dt="2019-12-14T23:43:17.651" v="2151" actId="1076"/>
          <ac:spMkLst>
            <pc:docMk/>
            <pc:sldMk cId="1328448873" sldId="264"/>
            <ac:spMk id="33" creationId="{5F7070DB-215A-4DCC-A94C-69BCC9E6661E}"/>
          </ac:spMkLst>
        </pc:spChg>
        <pc:spChg chg="add mod">
          <ac:chgData name="林 佩弦" userId="edbab8e87cd5f694" providerId="LiveId" clId="{53C4531C-03DA-479D-B095-FCEC69F2F1A7}" dt="2019-12-14T23:43:17.651" v="2151" actId="1076"/>
          <ac:spMkLst>
            <pc:docMk/>
            <pc:sldMk cId="1328448873" sldId="264"/>
            <ac:spMk id="34" creationId="{77882F22-0239-43F9-9A3E-9BF220A68CFD}"/>
          </ac:spMkLst>
        </pc:spChg>
        <pc:spChg chg="add mod">
          <ac:chgData name="林 佩弦" userId="edbab8e87cd5f694" providerId="LiveId" clId="{53C4531C-03DA-479D-B095-FCEC69F2F1A7}" dt="2019-12-14T23:43:17.651" v="2151" actId="1076"/>
          <ac:spMkLst>
            <pc:docMk/>
            <pc:sldMk cId="1328448873" sldId="264"/>
            <ac:spMk id="35" creationId="{0910AEDA-0043-4313-B20E-2E94BA135F74}"/>
          </ac:spMkLst>
        </pc:spChg>
        <pc:spChg chg="add mod">
          <ac:chgData name="林 佩弦" userId="edbab8e87cd5f694" providerId="LiveId" clId="{53C4531C-03DA-479D-B095-FCEC69F2F1A7}" dt="2019-12-14T23:43:17.651" v="2151" actId="1076"/>
          <ac:spMkLst>
            <pc:docMk/>
            <pc:sldMk cId="1328448873" sldId="264"/>
            <ac:spMk id="36" creationId="{489A4EE8-E8AF-455B-AD8E-AB007FEDB6C7}"/>
          </ac:spMkLst>
        </pc:spChg>
        <pc:spChg chg="add mod">
          <ac:chgData name="林 佩弦" userId="edbab8e87cd5f694" providerId="LiveId" clId="{53C4531C-03DA-479D-B095-FCEC69F2F1A7}" dt="2019-12-14T23:43:17.651" v="2151" actId="1076"/>
          <ac:spMkLst>
            <pc:docMk/>
            <pc:sldMk cId="1328448873" sldId="264"/>
            <ac:spMk id="37" creationId="{890803FA-2EE4-49AD-A2B2-2FCE04BB4A01}"/>
          </ac:spMkLst>
        </pc:spChg>
        <pc:spChg chg="add mod">
          <ac:chgData name="林 佩弦" userId="edbab8e87cd5f694" providerId="LiveId" clId="{53C4531C-03DA-479D-B095-FCEC69F2F1A7}" dt="2019-12-14T23:43:17.651" v="2151" actId="1076"/>
          <ac:spMkLst>
            <pc:docMk/>
            <pc:sldMk cId="1328448873" sldId="264"/>
            <ac:spMk id="38" creationId="{9E654452-E74F-4BB3-9CC1-EE52FF4D16A0}"/>
          </ac:spMkLst>
        </pc:spChg>
        <pc:spChg chg="add mod">
          <ac:chgData name="林 佩弦" userId="edbab8e87cd5f694" providerId="LiveId" clId="{53C4531C-03DA-479D-B095-FCEC69F2F1A7}" dt="2019-12-14T23:43:17.651" v="2151" actId="1076"/>
          <ac:spMkLst>
            <pc:docMk/>
            <pc:sldMk cId="1328448873" sldId="264"/>
            <ac:spMk id="39" creationId="{CB1B1947-B96C-4AFE-94DF-487CFCBA5C43}"/>
          </ac:spMkLst>
        </pc:spChg>
        <pc:spChg chg="add mod">
          <ac:chgData name="林 佩弦" userId="edbab8e87cd5f694" providerId="LiveId" clId="{53C4531C-03DA-479D-B095-FCEC69F2F1A7}" dt="2019-12-14T23:43:17.651" v="2151" actId="1076"/>
          <ac:spMkLst>
            <pc:docMk/>
            <pc:sldMk cId="1328448873" sldId="264"/>
            <ac:spMk id="40" creationId="{6D0EE335-905C-41C8-BAB7-7CDC213AC703}"/>
          </ac:spMkLst>
        </pc:spChg>
        <pc:spChg chg="add mod">
          <ac:chgData name="林 佩弦" userId="edbab8e87cd5f694" providerId="LiveId" clId="{53C4531C-03DA-479D-B095-FCEC69F2F1A7}" dt="2019-12-14T23:43:17.651" v="2151" actId="1076"/>
          <ac:spMkLst>
            <pc:docMk/>
            <pc:sldMk cId="1328448873" sldId="264"/>
            <ac:spMk id="41" creationId="{1B519726-2361-4845-89F2-8E63A5039F78}"/>
          </ac:spMkLst>
        </pc:spChg>
        <pc:spChg chg="add mod">
          <ac:chgData name="林 佩弦" userId="edbab8e87cd5f694" providerId="LiveId" clId="{53C4531C-03DA-479D-B095-FCEC69F2F1A7}" dt="2019-12-14T23:43:17.651" v="2151" actId="1076"/>
          <ac:spMkLst>
            <pc:docMk/>
            <pc:sldMk cId="1328448873" sldId="264"/>
            <ac:spMk id="42" creationId="{7761DA0E-E1D3-4ACE-A49B-A97D57E4718F}"/>
          </ac:spMkLst>
        </pc:spChg>
        <pc:spChg chg="add mod">
          <ac:chgData name="林 佩弦" userId="edbab8e87cd5f694" providerId="LiveId" clId="{53C4531C-03DA-479D-B095-FCEC69F2F1A7}" dt="2019-12-14T23:43:17.651" v="2151" actId="1076"/>
          <ac:spMkLst>
            <pc:docMk/>
            <pc:sldMk cId="1328448873" sldId="264"/>
            <ac:spMk id="43" creationId="{E261B34D-DEE5-434D-86B8-0570F972D45C}"/>
          </ac:spMkLst>
        </pc:spChg>
        <pc:spChg chg="add mod">
          <ac:chgData name="林 佩弦" userId="edbab8e87cd5f694" providerId="LiveId" clId="{53C4531C-03DA-479D-B095-FCEC69F2F1A7}" dt="2019-12-14T23:43:17.651" v="2151" actId="1076"/>
          <ac:spMkLst>
            <pc:docMk/>
            <pc:sldMk cId="1328448873" sldId="264"/>
            <ac:spMk id="44" creationId="{4E388599-51C1-43AA-B2C2-A735EAF752F3}"/>
          </ac:spMkLst>
        </pc:spChg>
        <pc:spChg chg="add mod">
          <ac:chgData name="林 佩弦" userId="edbab8e87cd5f694" providerId="LiveId" clId="{53C4531C-03DA-479D-B095-FCEC69F2F1A7}" dt="2019-12-14T23:43:17.651" v="2151" actId="1076"/>
          <ac:spMkLst>
            <pc:docMk/>
            <pc:sldMk cId="1328448873" sldId="264"/>
            <ac:spMk id="45" creationId="{6E2BE392-1540-40AE-BC45-5928DDE9F9F8}"/>
          </ac:spMkLst>
        </pc:spChg>
        <pc:spChg chg="add mod">
          <ac:chgData name="林 佩弦" userId="edbab8e87cd5f694" providerId="LiveId" clId="{53C4531C-03DA-479D-B095-FCEC69F2F1A7}" dt="2019-12-14T23:43:17.651" v="2151" actId="1076"/>
          <ac:spMkLst>
            <pc:docMk/>
            <pc:sldMk cId="1328448873" sldId="264"/>
            <ac:spMk id="46" creationId="{4C8522A0-A8D8-40FA-9014-01EE37A55431}"/>
          </ac:spMkLst>
        </pc:spChg>
        <pc:spChg chg="add mod">
          <ac:chgData name="林 佩弦" userId="edbab8e87cd5f694" providerId="LiveId" clId="{53C4531C-03DA-479D-B095-FCEC69F2F1A7}" dt="2019-12-14T23:43:17.651" v="2151" actId="1076"/>
          <ac:spMkLst>
            <pc:docMk/>
            <pc:sldMk cId="1328448873" sldId="264"/>
            <ac:spMk id="47" creationId="{5875707C-5CCE-42D2-AB39-9F7894E9E435}"/>
          </ac:spMkLst>
        </pc:spChg>
        <pc:grpChg chg="add mod">
          <ac:chgData name="林 佩弦" userId="edbab8e87cd5f694" providerId="LiveId" clId="{53C4531C-03DA-479D-B095-FCEC69F2F1A7}" dt="2019-12-14T23:43:17.651" v="2151" actId="1076"/>
          <ac:grpSpMkLst>
            <pc:docMk/>
            <pc:sldMk cId="1328448873" sldId="264"/>
            <ac:grpSpMk id="23" creationId="{B407660D-4011-4169-9C12-72D13BF69E8A}"/>
          </ac:grpSpMkLst>
        </pc:grpChg>
      </pc:sldChg>
      <pc:sldChg chg="addSp delSp modSp add delAnim modAnim">
        <pc:chgData name="林 佩弦" userId="edbab8e87cd5f694" providerId="LiveId" clId="{53C4531C-03DA-479D-B095-FCEC69F2F1A7}" dt="2019-12-14T23:51:32.589" v="2291"/>
        <pc:sldMkLst>
          <pc:docMk/>
          <pc:sldMk cId="1924633206" sldId="265"/>
        </pc:sldMkLst>
        <pc:spChg chg="del">
          <ac:chgData name="林 佩弦" userId="edbab8e87cd5f694" providerId="LiveId" clId="{53C4531C-03DA-479D-B095-FCEC69F2F1A7}" dt="2019-12-14T23:43:26.303" v="2153"/>
          <ac:spMkLst>
            <pc:docMk/>
            <pc:sldMk cId="1924633206" sldId="265"/>
            <ac:spMk id="2" creationId="{4AE6E748-3250-4559-A7D4-5F398421D60A}"/>
          </ac:spMkLst>
        </pc:spChg>
        <pc:spChg chg="del">
          <ac:chgData name="林 佩弦" userId="edbab8e87cd5f694" providerId="LiveId" clId="{53C4531C-03DA-479D-B095-FCEC69F2F1A7}" dt="2019-12-14T23:43:26.303" v="2153"/>
          <ac:spMkLst>
            <pc:docMk/>
            <pc:sldMk cId="1924633206" sldId="265"/>
            <ac:spMk id="3" creationId="{CB13C55D-347F-49D1-9316-E66F1A6CC805}"/>
          </ac:spMkLst>
        </pc:spChg>
        <pc:spChg chg="add mod">
          <ac:chgData name="林 佩弦" userId="edbab8e87cd5f694" providerId="LiveId" clId="{53C4531C-03DA-479D-B095-FCEC69F2F1A7}" dt="2019-12-14T23:44:51.599" v="2172"/>
          <ac:spMkLst>
            <pc:docMk/>
            <pc:sldMk cId="1924633206" sldId="265"/>
            <ac:spMk id="4" creationId="{91271B36-F5BE-4419-BEC5-FE9CB50369EA}"/>
          </ac:spMkLst>
        </pc:spChg>
        <pc:spChg chg="add mod">
          <ac:chgData name="林 佩弦" userId="edbab8e87cd5f694" providerId="LiveId" clId="{53C4531C-03DA-479D-B095-FCEC69F2F1A7}" dt="2019-12-14T23:45:19.210" v="2175" actId="20577"/>
          <ac:spMkLst>
            <pc:docMk/>
            <pc:sldMk cId="1924633206" sldId="265"/>
            <ac:spMk id="5" creationId="{93161A34-650F-4DE9-A863-478FAD8E12F2}"/>
          </ac:spMkLst>
        </pc:spChg>
        <pc:spChg chg="add del">
          <ac:chgData name="林 佩弦" userId="edbab8e87cd5f694" providerId="LiveId" clId="{53C4531C-03DA-479D-B095-FCEC69F2F1A7}" dt="2019-12-14T23:43:40.567" v="2155"/>
          <ac:spMkLst>
            <pc:docMk/>
            <pc:sldMk cId="1924633206" sldId="265"/>
            <ac:spMk id="6" creationId="{16CAFA02-0F1E-4A40-BE8D-42F819BA4E25}"/>
          </ac:spMkLst>
        </pc:spChg>
        <pc:spChg chg="add del">
          <ac:chgData name="林 佩弦" userId="edbab8e87cd5f694" providerId="LiveId" clId="{53C4531C-03DA-479D-B095-FCEC69F2F1A7}" dt="2019-12-14T23:43:46.389" v="2157"/>
          <ac:spMkLst>
            <pc:docMk/>
            <pc:sldMk cId="1924633206" sldId="265"/>
            <ac:spMk id="7" creationId="{5F78BABE-6CFC-4D1A-AEBC-581E480ACD2D}"/>
          </ac:spMkLst>
        </pc:spChg>
        <pc:spChg chg="mod ord">
          <ac:chgData name="林 佩弦" userId="edbab8e87cd5f694" providerId="LiveId" clId="{53C4531C-03DA-479D-B095-FCEC69F2F1A7}" dt="2019-12-14T23:44:37.430" v="2171" actId="167"/>
          <ac:spMkLst>
            <pc:docMk/>
            <pc:sldMk cId="1924633206" sldId="265"/>
            <ac:spMk id="9" creationId="{287CEA82-6A61-4959-9181-56FC9B79CEFF}"/>
          </ac:spMkLst>
        </pc:spChg>
        <pc:spChg chg="mod ord">
          <ac:chgData name="林 佩弦" userId="edbab8e87cd5f694" providerId="LiveId" clId="{53C4531C-03DA-479D-B095-FCEC69F2F1A7}" dt="2019-12-14T23:44:30.992" v="2168" actId="167"/>
          <ac:spMkLst>
            <pc:docMk/>
            <pc:sldMk cId="1924633206" sldId="265"/>
            <ac:spMk id="10" creationId="{92BF794C-CA2C-4566-8F93-71A7C8D05BDC}"/>
          </ac:spMkLst>
        </pc:spChg>
        <pc:spChg chg="add mod">
          <ac:chgData name="林 佩弦" userId="edbab8e87cd5f694" providerId="LiveId" clId="{53C4531C-03DA-479D-B095-FCEC69F2F1A7}" dt="2019-12-14T23:51:30.729" v="2287"/>
          <ac:spMkLst>
            <pc:docMk/>
            <pc:sldMk cId="1924633206" sldId="265"/>
            <ac:spMk id="11" creationId="{52ACAD2D-D345-488B-B3C0-8C897B90E624}"/>
          </ac:spMkLst>
        </pc:spChg>
        <pc:spChg chg="add mod">
          <ac:chgData name="林 佩弦" userId="edbab8e87cd5f694" providerId="LiveId" clId="{53C4531C-03DA-479D-B095-FCEC69F2F1A7}" dt="2019-12-14T23:51:32.589" v="2291"/>
          <ac:spMkLst>
            <pc:docMk/>
            <pc:sldMk cId="1924633206" sldId="265"/>
            <ac:spMk id="12" creationId="{2E602DD4-840E-4C90-835B-959558B806D0}"/>
          </ac:spMkLst>
        </pc:spChg>
        <pc:grpChg chg="add del">
          <ac:chgData name="林 佩弦" userId="edbab8e87cd5f694" providerId="LiveId" clId="{53C4531C-03DA-479D-B095-FCEC69F2F1A7}" dt="2019-12-14T23:51:28.090" v="2283" actId="478"/>
          <ac:grpSpMkLst>
            <pc:docMk/>
            <pc:sldMk cId="1924633206" sldId="265"/>
            <ac:grpSpMk id="8" creationId="{DC49076A-A382-4369-BE6D-9AD67206CEA6}"/>
          </ac:grpSpMkLst>
        </pc:grpChg>
      </pc:sldChg>
      <pc:sldChg chg="addSp delSp modSp add modAnim">
        <pc:chgData name="林 佩弦" userId="edbab8e87cd5f694" providerId="LiveId" clId="{53C4531C-03DA-479D-B095-FCEC69F2F1A7}" dt="2019-12-19T15:13:38.084" v="3316"/>
        <pc:sldMkLst>
          <pc:docMk/>
          <pc:sldMk cId="3004482545" sldId="266"/>
        </pc:sldMkLst>
        <pc:spChg chg="del">
          <ac:chgData name="林 佩弦" userId="edbab8e87cd5f694" providerId="LiveId" clId="{53C4531C-03DA-479D-B095-FCEC69F2F1A7}" dt="2019-12-14T23:52:20.317" v="2294"/>
          <ac:spMkLst>
            <pc:docMk/>
            <pc:sldMk cId="3004482545" sldId="266"/>
            <ac:spMk id="2" creationId="{7CA3F35C-B893-4C88-A195-AD4FEF11EDFC}"/>
          </ac:spMkLst>
        </pc:spChg>
        <pc:spChg chg="del">
          <ac:chgData name="林 佩弦" userId="edbab8e87cd5f694" providerId="LiveId" clId="{53C4531C-03DA-479D-B095-FCEC69F2F1A7}" dt="2019-12-14T23:52:20.317" v="2294"/>
          <ac:spMkLst>
            <pc:docMk/>
            <pc:sldMk cId="3004482545" sldId="266"/>
            <ac:spMk id="3" creationId="{80064146-57B8-4656-B621-6B9DAF3B656D}"/>
          </ac:spMkLst>
        </pc:spChg>
        <pc:spChg chg="del">
          <ac:chgData name="林 佩弦" userId="edbab8e87cd5f694" providerId="LiveId" clId="{53C4531C-03DA-479D-B095-FCEC69F2F1A7}" dt="2019-12-14T23:52:20.317" v="2294"/>
          <ac:spMkLst>
            <pc:docMk/>
            <pc:sldMk cId="3004482545" sldId="266"/>
            <ac:spMk id="4" creationId="{31250113-9694-4A4C-BF93-CE10F94BDCC0}"/>
          </ac:spMkLst>
        </pc:spChg>
        <pc:spChg chg="add mod">
          <ac:chgData name="林 佩弦" userId="edbab8e87cd5f694" providerId="LiveId" clId="{53C4531C-03DA-479D-B095-FCEC69F2F1A7}" dt="2019-12-15T01:25:45.201" v="2298" actId="1076"/>
          <ac:spMkLst>
            <pc:docMk/>
            <pc:sldMk cId="3004482545" sldId="266"/>
            <ac:spMk id="4" creationId="{AA171FDC-E0AA-4644-B518-F23EECC43A54}"/>
          </ac:spMkLst>
        </pc:spChg>
        <pc:spChg chg="add mod">
          <ac:chgData name="林 佩弦" userId="edbab8e87cd5f694" providerId="LiveId" clId="{53C4531C-03DA-479D-B095-FCEC69F2F1A7}" dt="2019-12-15T01:25:45.201" v="2298" actId="1076"/>
          <ac:spMkLst>
            <pc:docMk/>
            <pc:sldMk cId="3004482545" sldId="266"/>
            <ac:spMk id="5" creationId="{1146FD3B-3E97-414C-B61A-A54581324B87}"/>
          </ac:spMkLst>
        </pc:spChg>
        <pc:spChg chg="del">
          <ac:chgData name="林 佩弦" userId="edbab8e87cd5f694" providerId="LiveId" clId="{53C4531C-03DA-479D-B095-FCEC69F2F1A7}" dt="2019-12-14T23:52:20.317" v="2294"/>
          <ac:spMkLst>
            <pc:docMk/>
            <pc:sldMk cId="3004482545" sldId="266"/>
            <ac:spMk id="5" creationId="{D6D04A14-EABD-410E-A0BC-9AA8365F4C14}"/>
          </ac:spMkLst>
        </pc:spChg>
        <pc:spChg chg="add mod">
          <ac:chgData name="林 佩弦" userId="edbab8e87cd5f694" providerId="LiveId" clId="{53C4531C-03DA-479D-B095-FCEC69F2F1A7}" dt="2019-12-15T01:30:06.639" v="2392"/>
          <ac:spMkLst>
            <pc:docMk/>
            <pc:sldMk cId="3004482545" sldId="266"/>
            <ac:spMk id="6" creationId="{1196613D-C6E3-4A13-BF9B-7238A9A67D53}"/>
          </ac:spMkLst>
        </pc:spChg>
        <pc:spChg chg="add mod">
          <ac:chgData name="林 佩弦" userId="edbab8e87cd5f694" providerId="LiveId" clId="{53C4531C-03DA-479D-B095-FCEC69F2F1A7}" dt="2019-12-15T01:30:15.580" v="2425"/>
          <ac:spMkLst>
            <pc:docMk/>
            <pc:sldMk cId="3004482545" sldId="266"/>
            <ac:spMk id="7" creationId="{0F32B696-3397-491A-A4E3-9C5658DC1169}"/>
          </ac:spMkLst>
        </pc:spChg>
        <pc:spChg chg="add mod">
          <ac:chgData name="林 佩弦" userId="edbab8e87cd5f694" providerId="LiveId" clId="{53C4531C-03DA-479D-B095-FCEC69F2F1A7}" dt="2019-12-15T01:26:03.605" v="2299" actId="207"/>
          <ac:spMkLst>
            <pc:docMk/>
            <pc:sldMk cId="3004482545" sldId="266"/>
            <ac:spMk id="8" creationId="{4348B21E-711B-4D68-B189-0F36A8760E46}"/>
          </ac:spMkLst>
        </pc:spChg>
        <pc:spChg chg="add mod">
          <ac:chgData name="林 佩弦" userId="edbab8e87cd5f694" providerId="LiveId" clId="{53C4531C-03DA-479D-B095-FCEC69F2F1A7}" dt="2019-12-15T01:26:42.221" v="2329"/>
          <ac:spMkLst>
            <pc:docMk/>
            <pc:sldMk cId="3004482545" sldId="266"/>
            <ac:spMk id="9" creationId="{0B1B610A-B8A9-4A62-9A91-D04F8B94781A}"/>
          </ac:spMkLst>
        </pc:spChg>
        <pc:spChg chg="add mod">
          <ac:chgData name="林 佩弦" userId="edbab8e87cd5f694" providerId="LiveId" clId="{53C4531C-03DA-479D-B095-FCEC69F2F1A7}" dt="2019-12-15T01:26:47.245" v="2338"/>
          <ac:spMkLst>
            <pc:docMk/>
            <pc:sldMk cId="3004482545" sldId="266"/>
            <ac:spMk id="10" creationId="{9359E933-C905-4AE9-888E-4A728BAFE4B5}"/>
          </ac:spMkLst>
        </pc:spChg>
        <pc:spChg chg="add mod">
          <ac:chgData name="林 佩弦" userId="edbab8e87cd5f694" providerId="LiveId" clId="{53C4531C-03DA-479D-B095-FCEC69F2F1A7}" dt="2019-12-15T01:26:50.949" v="2347"/>
          <ac:spMkLst>
            <pc:docMk/>
            <pc:sldMk cId="3004482545" sldId="266"/>
            <ac:spMk id="11" creationId="{94BA819C-CBEF-475B-8998-375265D06C6E}"/>
          </ac:spMkLst>
        </pc:spChg>
        <pc:spChg chg="add mod">
          <ac:chgData name="林 佩弦" userId="edbab8e87cd5f694" providerId="LiveId" clId="{53C4531C-03DA-479D-B095-FCEC69F2F1A7}" dt="2019-12-15T03:21:16.574" v="3211" actId="123"/>
          <ac:spMkLst>
            <pc:docMk/>
            <pc:sldMk cId="3004482545" sldId="266"/>
            <ac:spMk id="12" creationId="{96D3A6BF-A858-4A46-B190-66F9AC1FC539}"/>
          </ac:spMkLst>
        </pc:spChg>
        <pc:spChg chg="add mod">
          <ac:chgData name="林 佩弦" userId="edbab8e87cd5f694" providerId="LiveId" clId="{53C4531C-03DA-479D-B095-FCEC69F2F1A7}" dt="2019-12-15T03:21:16.574" v="3211" actId="123"/>
          <ac:spMkLst>
            <pc:docMk/>
            <pc:sldMk cId="3004482545" sldId="266"/>
            <ac:spMk id="13" creationId="{35759C97-8917-4DCD-B6BD-8786EDE8791A}"/>
          </ac:spMkLst>
        </pc:spChg>
        <pc:spChg chg="add mod">
          <ac:chgData name="林 佩弦" userId="edbab8e87cd5f694" providerId="LiveId" clId="{53C4531C-03DA-479D-B095-FCEC69F2F1A7}" dt="2019-12-15T03:21:16.574" v="3211" actId="123"/>
          <ac:spMkLst>
            <pc:docMk/>
            <pc:sldMk cId="3004482545" sldId="266"/>
            <ac:spMk id="14" creationId="{FD1CE6F7-1863-4D71-B1C1-73DEFABE4C90}"/>
          </ac:spMkLst>
        </pc:spChg>
        <pc:spChg chg="add mod">
          <ac:chgData name="林 佩弦" userId="edbab8e87cd5f694" providerId="LiveId" clId="{53C4531C-03DA-479D-B095-FCEC69F2F1A7}" dt="2019-12-15T01:25:45.201" v="2298" actId="1076"/>
          <ac:spMkLst>
            <pc:docMk/>
            <pc:sldMk cId="3004482545" sldId="266"/>
            <ac:spMk id="15" creationId="{15BE928A-F651-4331-932D-B6321C6EA5E3}"/>
          </ac:spMkLst>
        </pc:spChg>
        <pc:spChg chg="add mod">
          <ac:chgData name="林 佩弦" userId="edbab8e87cd5f694" providerId="LiveId" clId="{53C4531C-03DA-479D-B095-FCEC69F2F1A7}" dt="2019-12-15T01:25:45.201" v="2298" actId="1076"/>
          <ac:spMkLst>
            <pc:docMk/>
            <pc:sldMk cId="3004482545" sldId="266"/>
            <ac:spMk id="16" creationId="{C47FBB4E-F4DC-49AE-8D32-DAEB317FAB29}"/>
          </ac:spMkLst>
        </pc:spChg>
        <pc:spChg chg="add mod">
          <ac:chgData name="林 佩弦" userId="edbab8e87cd5f694" providerId="LiveId" clId="{53C4531C-03DA-479D-B095-FCEC69F2F1A7}" dt="2019-12-15T01:25:45.201" v="2298" actId="1076"/>
          <ac:spMkLst>
            <pc:docMk/>
            <pc:sldMk cId="3004482545" sldId="266"/>
            <ac:spMk id="17" creationId="{456C49C1-5CD9-46D3-A3ED-AECEB3FE0281}"/>
          </ac:spMkLst>
        </pc:spChg>
      </pc:sldChg>
      <pc:sldChg chg="addSp delSp modSp add modAnim">
        <pc:chgData name="林 佩弦" userId="edbab8e87cd5f694" providerId="LiveId" clId="{53C4531C-03DA-479D-B095-FCEC69F2F1A7}" dt="2019-12-19T15:13:38.084" v="3316"/>
        <pc:sldMkLst>
          <pc:docMk/>
          <pc:sldMk cId="1674217864" sldId="267"/>
        </pc:sldMkLst>
        <pc:spChg chg="del">
          <ac:chgData name="林 佩弦" userId="edbab8e87cd5f694" providerId="LiveId" clId="{53C4531C-03DA-479D-B095-FCEC69F2F1A7}" dt="2019-12-15T01:40:29.113" v="2634"/>
          <ac:spMkLst>
            <pc:docMk/>
            <pc:sldMk cId="1674217864" sldId="267"/>
            <ac:spMk id="2" creationId="{EC8158D8-98C5-4C28-B7DB-D259D8FAF074}"/>
          </ac:spMkLst>
        </pc:spChg>
        <pc:spChg chg="del">
          <ac:chgData name="林 佩弦" userId="edbab8e87cd5f694" providerId="LiveId" clId="{53C4531C-03DA-479D-B095-FCEC69F2F1A7}" dt="2019-12-15T01:40:29.113" v="2634"/>
          <ac:spMkLst>
            <pc:docMk/>
            <pc:sldMk cId="1674217864" sldId="267"/>
            <ac:spMk id="3" creationId="{9C75329C-93A8-48DD-812D-DFE5D66B6EFA}"/>
          </ac:spMkLst>
        </pc:spChg>
        <pc:spChg chg="add mod">
          <ac:chgData name="林 佩弦" userId="edbab8e87cd5f694" providerId="LiveId" clId="{53C4531C-03DA-479D-B095-FCEC69F2F1A7}" dt="2019-12-15T01:40:33.549" v="2644"/>
          <ac:spMkLst>
            <pc:docMk/>
            <pc:sldMk cId="1674217864" sldId="267"/>
            <ac:spMk id="4" creationId="{502F66ED-5413-42DC-8255-00690515A845}"/>
          </ac:spMkLst>
        </pc:spChg>
        <pc:spChg chg="add mod">
          <ac:chgData name="林 佩弦" userId="edbab8e87cd5f694" providerId="LiveId" clId="{53C4531C-03DA-479D-B095-FCEC69F2F1A7}" dt="2019-12-15T01:40:37.314" v="2652"/>
          <ac:spMkLst>
            <pc:docMk/>
            <pc:sldMk cId="1674217864" sldId="267"/>
            <ac:spMk id="5" creationId="{201C7664-DDBD-41E5-B24D-D4D1492083D1}"/>
          </ac:spMkLst>
        </pc:spChg>
        <pc:spChg chg="add mod">
          <ac:chgData name="林 佩弦" userId="edbab8e87cd5f694" providerId="LiveId" clId="{53C4531C-03DA-479D-B095-FCEC69F2F1A7}" dt="2019-12-15T01:43:19.372" v="2678" actId="164"/>
          <ac:spMkLst>
            <pc:docMk/>
            <pc:sldMk cId="1674217864" sldId="267"/>
            <ac:spMk id="6" creationId="{8F1F5035-CE38-47B5-889E-A08247CA887A}"/>
          </ac:spMkLst>
        </pc:spChg>
        <pc:spChg chg="add mod">
          <ac:chgData name="林 佩弦" userId="edbab8e87cd5f694" providerId="LiveId" clId="{53C4531C-03DA-479D-B095-FCEC69F2F1A7}" dt="2019-12-15T01:47:20.709" v="2741" actId="1076"/>
          <ac:spMkLst>
            <pc:docMk/>
            <pc:sldMk cId="1674217864" sldId="267"/>
            <ac:spMk id="12" creationId="{5357A887-593B-4656-8DDF-BF75A4DB15AD}"/>
          </ac:spMkLst>
        </pc:spChg>
        <pc:spChg chg="add mod">
          <ac:chgData name="林 佩弦" userId="edbab8e87cd5f694" providerId="LiveId" clId="{53C4531C-03DA-479D-B095-FCEC69F2F1A7}" dt="2019-12-15T01:43:19.372" v="2678" actId="164"/>
          <ac:spMkLst>
            <pc:docMk/>
            <pc:sldMk cId="1674217864" sldId="267"/>
            <ac:spMk id="13" creationId="{9DE0A737-23D5-44C8-9CE4-C612BAB42587}"/>
          </ac:spMkLst>
        </pc:spChg>
        <pc:spChg chg="add mod">
          <ac:chgData name="林 佩弦" userId="edbab8e87cd5f694" providerId="LiveId" clId="{53C4531C-03DA-479D-B095-FCEC69F2F1A7}" dt="2019-12-15T01:43:06.996" v="2677" actId="164"/>
          <ac:spMkLst>
            <pc:docMk/>
            <pc:sldMk cId="1674217864" sldId="267"/>
            <ac:spMk id="34" creationId="{7FAE6D39-7B87-43EE-B9D6-7C61603C27F5}"/>
          </ac:spMkLst>
        </pc:spChg>
        <pc:spChg chg="add mod">
          <ac:chgData name="林 佩弦" userId="edbab8e87cd5f694" providerId="LiveId" clId="{53C4531C-03DA-479D-B095-FCEC69F2F1A7}" dt="2019-12-15T01:43:32.646" v="2680" actId="164"/>
          <ac:spMkLst>
            <pc:docMk/>
            <pc:sldMk cId="1674217864" sldId="267"/>
            <ac:spMk id="35" creationId="{9D076FC3-F408-4BFF-B60F-BAF18B31492B}"/>
          </ac:spMkLst>
        </pc:spChg>
        <pc:spChg chg="add mod">
          <ac:chgData name="林 佩弦" userId="edbab8e87cd5f694" providerId="LiveId" clId="{53C4531C-03DA-479D-B095-FCEC69F2F1A7}" dt="2019-12-15T01:47:20.709" v="2741" actId="1076"/>
          <ac:spMkLst>
            <pc:docMk/>
            <pc:sldMk cId="1674217864" sldId="267"/>
            <ac:spMk id="36" creationId="{F35520AF-150A-4886-A348-EE9B5B6B3704}"/>
          </ac:spMkLst>
        </pc:spChg>
        <pc:spChg chg="add mod">
          <ac:chgData name="林 佩弦" userId="edbab8e87cd5f694" providerId="LiveId" clId="{53C4531C-03DA-479D-B095-FCEC69F2F1A7}" dt="2019-12-15T01:43:32.646" v="2680" actId="164"/>
          <ac:spMkLst>
            <pc:docMk/>
            <pc:sldMk cId="1674217864" sldId="267"/>
            <ac:spMk id="37" creationId="{A4BC91ED-3CF3-4AF7-BDF0-2E8121965274}"/>
          </ac:spMkLst>
        </pc:spChg>
        <pc:spChg chg="add mod">
          <ac:chgData name="林 佩弦" userId="edbab8e87cd5f694" providerId="LiveId" clId="{53C4531C-03DA-479D-B095-FCEC69F2F1A7}" dt="2019-12-15T01:43:26.736" v="2679" actId="164"/>
          <ac:spMkLst>
            <pc:docMk/>
            <pc:sldMk cId="1674217864" sldId="267"/>
            <ac:spMk id="38" creationId="{1C8F4F73-2FD9-405D-AFF3-D19678480087}"/>
          </ac:spMkLst>
        </pc:spChg>
        <pc:spChg chg="add mod">
          <ac:chgData name="林 佩弦" userId="edbab8e87cd5f694" providerId="LiveId" clId="{53C4531C-03DA-479D-B095-FCEC69F2F1A7}" dt="2019-12-15T01:43:41.347" v="2682" actId="164"/>
          <ac:spMkLst>
            <pc:docMk/>
            <pc:sldMk cId="1674217864" sldId="267"/>
            <ac:spMk id="39" creationId="{F02266D3-2B63-4C49-9208-DD663C0C43F4}"/>
          </ac:spMkLst>
        </pc:spChg>
        <pc:spChg chg="add mod">
          <ac:chgData name="林 佩弦" userId="edbab8e87cd5f694" providerId="LiveId" clId="{53C4531C-03DA-479D-B095-FCEC69F2F1A7}" dt="2019-12-15T01:47:20.709" v="2741" actId="1076"/>
          <ac:spMkLst>
            <pc:docMk/>
            <pc:sldMk cId="1674217864" sldId="267"/>
            <ac:spMk id="40" creationId="{8B7A4F2B-C3F1-4F84-B334-9DADC1FA6F36}"/>
          </ac:spMkLst>
        </pc:spChg>
        <pc:spChg chg="add mod">
          <ac:chgData name="林 佩弦" userId="edbab8e87cd5f694" providerId="LiveId" clId="{53C4531C-03DA-479D-B095-FCEC69F2F1A7}" dt="2019-12-15T01:43:41.347" v="2682" actId="164"/>
          <ac:spMkLst>
            <pc:docMk/>
            <pc:sldMk cId="1674217864" sldId="267"/>
            <ac:spMk id="41" creationId="{C8CFFA15-6FC4-4CF1-BE10-B120C3B29E41}"/>
          </ac:spMkLst>
        </pc:spChg>
        <pc:spChg chg="add mod">
          <ac:chgData name="林 佩弦" userId="edbab8e87cd5f694" providerId="LiveId" clId="{53C4531C-03DA-479D-B095-FCEC69F2F1A7}" dt="2019-12-15T01:43:37.371" v="2681" actId="164"/>
          <ac:spMkLst>
            <pc:docMk/>
            <pc:sldMk cId="1674217864" sldId="267"/>
            <ac:spMk id="42" creationId="{E5364E0E-5B82-4B9F-94FA-C26D2C244A42}"/>
          </ac:spMkLst>
        </pc:spChg>
        <pc:spChg chg="add mod">
          <ac:chgData name="林 佩弦" userId="edbab8e87cd5f694" providerId="LiveId" clId="{53C4531C-03DA-479D-B095-FCEC69F2F1A7}" dt="2019-12-15T01:43:51.231" v="2684" actId="164"/>
          <ac:spMkLst>
            <pc:docMk/>
            <pc:sldMk cId="1674217864" sldId="267"/>
            <ac:spMk id="43" creationId="{05F0E040-9942-432A-8901-0AAB3AC72B85}"/>
          </ac:spMkLst>
        </pc:spChg>
        <pc:spChg chg="add mod">
          <ac:chgData name="林 佩弦" userId="edbab8e87cd5f694" providerId="LiveId" clId="{53C4531C-03DA-479D-B095-FCEC69F2F1A7}" dt="2019-12-15T01:47:20.709" v="2741" actId="1076"/>
          <ac:spMkLst>
            <pc:docMk/>
            <pc:sldMk cId="1674217864" sldId="267"/>
            <ac:spMk id="44" creationId="{C2501203-F778-41C3-8781-FD6DE6A2A4FC}"/>
          </ac:spMkLst>
        </pc:spChg>
        <pc:spChg chg="add mod">
          <ac:chgData name="林 佩弦" userId="edbab8e87cd5f694" providerId="LiveId" clId="{53C4531C-03DA-479D-B095-FCEC69F2F1A7}" dt="2019-12-15T01:43:51.231" v="2684" actId="164"/>
          <ac:spMkLst>
            <pc:docMk/>
            <pc:sldMk cId="1674217864" sldId="267"/>
            <ac:spMk id="45" creationId="{4584FF84-4A70-4C9E-8D2F-38BCA038418E}"/>
          </ac:spMkLst>
        </pc:spChg>
        <pc:spChg chg="add mod">
          <ac:chgData name="林 佩弦" userId="edbab8e87cd5f694" providerId="LiveId" clId="{53C4531C-03DA-479D-B095-FCEC69F2F1A7}" dt="2019-12-15T01:43:45.336" v="2683" actId="164"/>
          <ac:spMkLst>
            <pc:docMk/>
            <pc:sldMk cId="1674217864" sldId="267"/>
            <ac:spMk id="46" creationId="{19A6F3BD-D00D-49DB-A728-07FE3C4B26DF}"/>
          </ac:spMkLst>
        </pc:spChg>
        <pc:spChg chg="add mod">
          <ac:chgData name="林 佩弦" userId="edbab8e87cd5f694" providerId="LiveId" clId="{53C4531C-03DA-479D-B095-FCEC69F2F1A7}" dt="2019-12-15T01:43:56.800" v="2686" actId="164"/>
          <ac:spMkLst>
            <pc:docMk/>
            <pc:sldMk cId="1674217864" sldId="267"/>
            <ac:spMk id="47" creationId="{1C5E23B3-3FD7-4689-A107-158C72090EEE}"/>
          </ac:spMkLst>
        </pc:spChg>
        <pc:spChg chg="add mod">
          <ac:chgData name="林 佩弦" userId="edbab8e87cd5f694" providerId="LiveId" clId="{53C4531C-03DA-479D-B095-FCEC69F2F1A7}" dt="2019-12-15T01:47:20.709" v="2741" actId="1076"/>
          <ac:spMkLst>
            <pc:docMk/>
            <pc:sldMk cId="1674217864" sldId="267"/>
            <ac:spMk id="48" creationId="{3886F469-98D6-43F5-AFC0-E460D52CA87E}"/>
          </ac:spMkLst>
        </pc:spChg>
        <pc:spChg chg="add mod">
          <ac:chgData name="林 佩弦" userId="edbab8e87cd5f694" providerId="LiveId" clId="{53C4531C-03DA-479D-B095-FCEC69F2F1A7}" dt="2019-12-15T01:43:56.800" v="2686" actId="164"/>
          <ac:spMkLst>
            <pc:docMk/>
            <pc:sldMk cId="1674217864" sldId="267"/>
            <ac:spMk id="49" creationId="{705CB644-8BCA-4342-B65C-3CAD17A0C933}"/>
          </ac:spMkLst>
        </pc:spChg>
        <pc:spChg chg="add mod">
          <ac:chgData name="林 佩弦" userId="edbab8e87cd5f694" providerId="LiveId" clId="{53C4531C-03DA-479D-B095-FCEC69F2F1A7}" dt="2019-12-15T01:43:54.381" v="2685" actId="164"/>
          <ac:spMkLst>
            <pc:docMk/>
            <pc:sldMk cId="1674217864" sldId="267"/>
            <ac:spMk id="50" creationId="{48902FDA-A86A-4096-A207-331A7D6FD865}"/>
          </ac:spMkLst>
        </pc:spChg>
        <pc:spChg chg="add mod">
          <ac:chgData name="林 佩弦" userId="edbab8e87cd5f694" providerId="LiveId" clId="{53C4531C-03DA-479D-B095-FCEC69F2F1A7}" dt="2019-12-15T01:44:04.656" v="2688" actId="164"/>
          <ac:spMkLst>
            <pc:docMk/>
            <pc:sldMk cId="1674217864" sldId="267"/>
            <ac:spMk id="51" creationId="{CD9AD4BB-1C42-4875-A35B-12F3B5CC684F}"/>
          </ac:spMkLst>
        </pc:spChg>
        <pc:spChg chg="add mod">
          <ac:chgData name="林 佩弦" userId="edbab8e87cd5f694" providerId="LiveId" clId="{53C4531C-03DA-479D-B095-FCEC69F2F1A7}" dt="2019-12-15T01:47:20.709" v="2741" actId="1076"/>
          <ac:spMkLst>
            <pc:docMk/>
            <pc:sldMk cId="1674217864" sldId="267"/>
            <ac:spMk id="52" creationId="{6FD7F4B0-484F-43C7-AC05-A631B149A0B3}"/>
          </ac:spMkLst>
        </pc:spChg>
        <pc:spChg chg="add mod">
          <ac:chgData name="林 佩弦" userId="edbab8e87cd5f694" providerId="LiveId" clId="{53C4531C-03DA-479D-B095-FCEC69F2F1A7}" dt="2019-12-15T01:44:04.656" v="2688" actId="164"/>
          <ac:spMkLst>
            <pc:docMk/>
            <pc:sldMk cId="1674217864" sldId="267"/>
            <ac:spMk id="53" creationId="{A282631F-00A5-4706-9252-EA9F0B77139F}"/>
          </ac:spMkLst>
        </pc:spChg>
        <pc:spChg chg="add mod">
          <ac:chgData name="林 佩弦" userId="edbab8e87cd5f694" providerId="LiveId" clId="{53C4531C-03DA-479D-B095-FCEC69F2F1A7}" dt="2019-12-15T01:44:00.982" v="2687" actId="164"/>
          <ac:spMkLst>
            <pc:docMk/>
            <pc:sldMk cId="1674217864" sldId="267"/>
            <ac:spMk id="54" creationId="{D02E25AB-467F-4408-8739-0947376E3EFC}"/>
          </ac:spMkLst>
        </pc:spChg>
        <pc:spChg chg="add mod">
          <ac:chgData name="林 佩弦" userId="edbab8e87cd5f694" providerId="LiveId" clId="{53C4531C-03DA-479D-B095-FCEC69F2F1A7}" dt="2019-12-15T01:40:57.757" v="2655" actId="571"/>
          <ac:spMkLst>
            <pc:docMk/>
            <pc:sldMk cId="1674217864" sldId="267"/>
            <ac:spMk id="55" creationId="{1EC1972A-2DA1-4A9C-B617-AD9AF364123B}"/>
          </ac:spMkLst>
        </pc:spChg>
        <pc:spChg chg="add mod">
          <ac:chgData name="林 佩弦" userId="edbab8e87cd5f694" providerId="LiveId" clId="{53C4531C-03DA-479D-B095-FCEC69F2F1A7}" dt="2019-12-15T01:40:57.757" v="2655" actId="571"/>
          <ac:spMkLst>
            <pc:docMk/>
            <pc:sldMk cId="1674217864" sldId="267"/>
            <ac:spMk id="56" creationId="{A9F71BA6-0CC5-4B8A-8788-27F5D97DC185}"/>
          </ac:spMkLst>
        </pc:spChg>
        <pc:spChg chg="add mod">
          <ac:chgData name="林 佩弦" userId="edbab8e87cd5f694" providerId="LiveId" clId="{53C4531C-03DA-479D-B095-FCEC69F2F1A7}" dt="2019-12-15T01:40:57.757" v="2655" actId="571"/>
          <ac:spMkLst>
            <pc:docMk/>
            <pc:sldMk cId="1674217864" sldId="267"/>
            <ac:spMk id="57" creationId="{4740FC4E-43B1-43A4-AA65-5A0235762CC6}"/>
          </ac:spMkLst>
        </pc:spChg>
        <pc:spChg chg="add mod">
          <ac:chgData name="林 佩弦" userId="edbab8e87cd5f694" providerId="LiveId" clId="{53C4531C-03DA-479D-B095-FCEC69F2F1A7}" dt="2019-12-15T01:42:07.309" v="2669" actId="571"/>
          <ac:spMkLst>
            <pc:docMk/>
            <pc:sldMk cId="1674217864" sldId="267"/>
            <ac:spMk id="58" creationId="{AAB49876-098B-4936-AE28-AEAE7DF18AB6}"/>
          </ac:spMkLst>
        </pc:spChg>
        <pc:spChg chg="add mod">
          <ac:chgData name="林 佩弦" userId="edbab8e87cd5f694" providerId="LiveId" clId="{53C4531C-03DA-479D-B095-FCEC69F2F1A7}" dt="2019-12-15T01:42:07.309" v="2669" actId="571"/>
          <ac:spMkLst>
            <pc:docMk/>
            <pc:sldMk cId="1674217864" sldId="267"/>
            <ac:spMk id="59" creationId="{3CF580DD-786D-4571-B585-CF69DB162A31}"/>
          </ac:spMkLst>
        </pc:spChg>
        <pc:spChg chg="add mod">
          <ac:chgData name="林 佩弦" userId="edbab8e87cd5f694" providerId="LiveId" clId="{53C4531C-03DA-479D-B095-FCEC69F2F1A7}" dt="2019-12-15T01:42:07.309" v="2669" actId="571"/>
          <ac:spMkLst>
            <pc:docMk/>
            <pc:sldMk cId="1674217864" sldId="267"/>
            <ac:spMk id="60" creationId="{C3FC2A71-B627-465A-AF69-E1AA3AA55713}"/>
          </ac:spMkLst>
        </pc:spChg>
        <pc:spChg chg="add mod">
          <ac:chgData name="林 佩弦" userId="edbab8e87cd5f694" providerId="LiveId" clId="{53C4531C-03DA-479D-B095-FCEC69F2F1A7}" dt="2019-12-15T01:42:07.309" v="2669" actId="571"/>
          <ac:spMkLst>
            <pc:docMk/>
            <pc:sldMk cId="1674217864" sldId="267"/>
            <ac:spMk id="61" creationId="{B3351BB9-0C25-4F8F-A4E5-565747A17A20}"/>
          </ac:spMkLst>
        </pc:spChg>
        <pc:spChg chg="add mod">
          <ac:chgData name="林 佩弦" userId="edbab8e87cd5f694" providerId="LiveId" clId="{53C4531C-03DA-479D-B095-FCEC69F2F1A7}" dt="2019-12-15T01:42:07.309" v="2669" actId="571"/>
          <ac:spMkLst>
            <pc:docMk/>
            <pc:sldMk cId="1674217864" sldId="267"/>
            <ac:spMk id="62" creationId="{7DA30E6E-A66E-48D3-8D8A-640190D5C854}"/>
          </ac:spMkLst>
        </pc:spChg>
        <pc:grpChg chg="add mod">
          <ac:chgData name="林 佩弦" userId="edbab8e87cd5f694" providerId="LiveId" clId="{53C4531C-03DA-479D-B095-FCEC69F2F1A7}" dt="2019-12-15T01:46:31.589" v="2715" actId="1076"/>
          <ac:grpSpMkLst>
            <pc:docMk/>
            <pc:sldMk cId="1674217864" sldId="267"/>
            <ac:grpSpMk id="8" creationId="{FC136B28-1A00-41AD-907C-C7DAA50365F3}"/>
          </ac:grpSpMkLst>
        </pc:grpChg>
        <pc:grpChg chg="add mod">
          <ac:chgData name="林 佩弦" userId="edbab8e87cd5f694" providerId="LiveId" clId="{53C4531C-03DA-479D-B095-FCEC69F2F1A7}" dt="2019-12-15T01:46:31.589" v="2715" actId="1076"/>
          <ac:grpSpMkLst>
            <pc:docMk/>
            <pc:sldMk cId="1674217864" sldId="267"/>
            <ac:grpSpMk id="14" creationId="{6B8C4D77-5198-49E8-96F1-CFCE91E8636F}"/>
          </ac:grpSpMkLst>
        </pc:grpChg>
        <pc:grpChg chg="add mod">
          <ac:chgData name="林 佩弦" userId="edbab8e87cd5f694" providerId="LiveId" clId="{53C4531C-03DA-479D-B095-FCEC69F2F1A7}" dt="2019-12-15T01:46:31.589" v="2715" actId="1076"/>
          <ac:grpSpMkLst>
            <pc:docMk/>
            <pc:sldMk cId="1674217864" sldId="267"/>
            <ac:grpSpMk id="18" creationId="{D7ED7D11-AA36-455C-8C68-6EF03754A33A}"/>
          </ac:grpSpMkLst>
        </pc:grpChg>
        <pc:grpChg chg="add mod">
          <ac:chgData name="林 佩弦" userId="edbab8e87cd5f694" providerId="LiveId" clId="{53C4531C-03DA-479D-B095-FCEC69F2F1A7}" dt="2019-12-15T01:46:31.589" v="2715" actId="1076"/>
          <ac:grpSpMkLst>
            <pc:docMk/>
            <pc:sldMk cId="1674217864" sldId="267"/>
            <ac:grpSpMk id="22" creationId="{00A62B1A-5320-4101-AADF-9B50DF50F214}"/>
          </ac:grpSpMkLst>
        </pc:grpChg>
        <pc:grpChg chg="add mod">
          <ac:chgData name="林 佩弦" userId="edbab8e87cd5f694" providerId="LiveId" clId="{53C4531C-03DA-479D-B095-FCEC69F2F1A7}" dt="2019-12-15T01:46:31.589" v="2715" actId="1076"/>
          <ac:grpSpMkLst>
            <pc:docMk/>
            <pc:sldMk cId="1674217864" sldId="267"/>
            <ac:grpSpMk id="26" creationId="{243076F2-F414-49A4-B174-F3D23A4A2A0B}"/>
          </ac:grpSpMkLst>
        </pc:grpChg>
        <pc:grpChg chg="add mod">
          <ac:chgData name="林 佩弦" userId="edbab8e87cd5f694" providerId="LiveId" clId="{53C4531C-03DA-479D-B095-FCEC69F2F1A7}" dt="2019-12-15T01:46:31.589" v="2715" actId="1076"/>
          <ac:grpSpMkLst>
            <pc:docMk/>
            <pc:sldMk cId="1674217864" sldId="267"/>
            <ac:grpSpMk id="30" creationId="{2D1E327D-DDD9-40DC-A925-C46C7C0B6987}"/>
          </ac:grpSpMkLst>
        </pc:grpChg>
        <pc:grpChg chg="add mod">
          <ac:chgData name="林 佩弦" userId="edbab8e87cd5f694" providerId="LiveId" clId="{53C4531C-03DA-479D-B095-FCEC69F2F1A7}" dt="2019-12-15T01:46:31.589" v="2715" actId="1076"/>
          <ac:grpSpMkLst>
            <pc:docMk/>
            <pc:sldMk cId="1674217864" sldId="267"/>
            <ac:grpSpMk id="63" creationId="{011ED2B7-5C21-42DC-8607-6D36EC149693}"/>
          </ac:grpSpMkLst>
        </pc:grpChg>
        <pc:grpChg chg="add mod">
          <ac:chgData name="林 佩弦" userId="edbab8e87cd5f694" providerId="LiveId" clId="{53C4531C-03DA-479D-B095-FCEC69F2F1A7}" dt="2019-12-15T01:46:31.589" v="2715" actId="1076"/>
          <ac:grpSpMkLst>
            <pc:docMk/>
            <pc:sldMk cId="1674217864" sldId="267"/>
            <ac:grpSpMk id="64" creationId="{24D9DC4D-0133-48B4-B673-2E277949D4B4}"/>
          </ac:grpSpMkLst>
        </pc:grpChg>
        <pc:grpChg chg="add mod">
          <ac:chgData name="林 佩弦" userId="edbab8e87cd5f694" providerId="LiveId" clId="{53C4531C-03DA-479D-B095-FCEC69F2F1A7}" dt="2019-12-15T01:46:31.589" v="2715" actId="1076"/>
          <ac:grpSpMkLst>
            <pc:docMk/>
            <pc:sldMk cId="1674217864" sldId="267"/>
            <ac:grpSpMk id="65" creationId="{9746F536-71E3-4FC4-AC90-E95D7A8058AE}"/>
          </ac:grpSpMkLst>
        </pc:grpChg>
        <pc:grpChg chg="add mod">
          <ac:chgData name="林 佩弦" userId="edbab8e87cd5f694" providerId="LiveId" clId="{53C4531C-03DA-479D-B095-FCEC69F2F1A7}" dt="2019-12-15T01:46:31.589" v="2715" actId="1076"/>
          <ac:grpSpMkLst>
            <pc:docMk/>
            <pc:sldMk cId="1674217864" sldId="267"/>
            <ac:grpSpMk id="66" creationId="{19689FB0-8CB8-4E80-A096-C414F169A879}"/>
          </ac:grpSpMkLst>
        </pc:grpChg>
        <pc:grpChg chg="add mod">
          <ac:chgData name="林 佩弦" userId="edbab8e87cd5f694" providerId="LiveId" clId="{53C4531C-03DA-479D-B095-FCEC69F2F1A7}" dt="2019-12-15T01:46:31.589" v="2715" actId="1076"/>
          <ac:grpSpMkLst>
            <pc:docMk/>
            <pc:sldMk cId="1674217864" sldId="267"/>
            <ac:grpSpMk id="67" creationId="{B734FBD5-303B-49BF-8FB3-0EDEE08805F3}"/>
          </ac:grpSpMkLst>
        </pc:grpChg>
        <pc:grpChg chg="add mod">
          <ac:chgData name="林 佩弦" userId="edbab8e87cd5f694" providerId="LiveId" clId="{53C4531C-03DA-479D-B095-FCEC69F2F1A7}" dt="2019-12-15T01:46:31.589" v="2715" actId="1076"/>
          <ac:grpSpMkLst>
            <pc:docMk/>
            <pc:sldMk cId="1674217864" sldId="267"/>
            <ac:grpSpMk id="68" creationId="{37295993-B7FA-4A12-8DA7-A7312778A83E}"/>
          </ac:grpSpMkLst>
        </pc:grpChg>
        <pc:grpChg chg="add mod">
          <ac:chgData name="林 佩弦" userId="edbab8e87cd5f694" providerId="LiveId" clId="{53C4531C-03DA-479D-B095-FCEC69F2F1A7}" dt="2019-12-15T01:46:31.589" v="2715" actId="1076"/>
          <ac:grpSpMkLst>
            <pc:docMk/>
            <pc:sldMk cId="1674217864" sldId="267"/>
            <ac:grpSpMk id="69" creationId="{04B028CB-6D5D-4962-A2C8-91F9E5E315C2}"/>
          </ac:grpSpMkLst>
        </pc:grpChg>
        <pc:grpChg chg="add mod">
          <ac:chgData name="林 佩弦" userId="edbab8e87cd5f694" providerId="LiveId" clId="{53C4531C-03DA-479D-B095-FCEC69F2F1A7}" dt="2019-12-15T01:46:31.589" v="2715" actId="1076"/>
          <ac:grpSpMkLst>
            <pc:docMk/>
            <pc:sldMk cId="1674217864" sldId="267"/>
            <ac:grpSpMk id="70" creationId="{0284865E-4F27-4DE6-A1E5-4B0EC1BD0CB9}"/>
          </ac:grpSpMkLst>
        </pc:grpChg>
        <pc:grpChg chg="add mod">
          <ac:chgData name="林 佩弦" userId="edbab8e87cd5f694" providerId="LiveId" clId="{53C4531C-03DA-479D-B095-FCEC69F2F1A7}" dt="2019-12-15T01:46:31.589" v="2715" actId="1076"/>
          <ac:grpSpMkLst>
            <pc:docMk/>
            <pc:sldMk cId="1674217864" sldId="267"/>
            <ac:grpSpMk id="71" creationId="{E1FF7F46-087E-4BAE-B4C7-A2E2916B40BE}"/>
          </ac:grpSpMkLst>
        </pc:grpChg>
        <pc:grpChg chg="add mod">
          <ac:chgData name="林 佩弦" userId="edbab8e87cd5f694" providerId="LiveId" clId="{53C4531C-03DA-479D-B095-FCEC69F2F1A7}" dt="2019-12-15T01:46:31.589" v="2715" actId="1076"/>
          <ac:grpSpMkLst>
            <pc:docMk/>
            <pc:sldMk cId="1674217864" sldId="267"/>
            <ac:grpSpMk id="72" creationId="{BE3E4C8A-5F35-4057-B1ED-0ED64E2D0A42}"/>
          </ac:grpSpMkLst>
        </pc:grpChg>
        <pc:grpChg chg="add mod">
          <ac:chgData name="林 佩弦" userId="edbab8e87cd5f694" providerId="LiveId" clId="{53C4531C-03DA-479D-B095-FCEC69F2F1A7}" dt="2019-12-15T01:46:31.589" v="2715" actId="1076"/>
          <ac:grpSpMkLst>
            <pc:docMk/>
            <pc:sldMk cId="1674217864" sldId="267"/>
            <ac:grpSpMk id="73" creationId="{B08D6127-EA27-43D1-A461-EAECC92BA257}"/>
          </ac:grpSpMkLst>
        </pc:grpChg>
        <pc:grpChg chg="add mod">
          <ac:chgData name="林 佩弦" userId="edbab8e87cd5f694" providerId="LiveId" clId="{53C4531C-03DA-479D-B095-FCEC69F2F1A7}" dt="2019-12-15T01:46:31.589" v="2715" actId="1076"/>
          <ac:grpSpMkLst>
            <pc:docMk/>
            <pc:sldMk cId="1674217864" sldId="267"/>
            <ac:grpSpMk id="74" creationId="{FAC7178F-B412-463D-83CE-F7E468C66B4C}"/>
          </ac:grpSpMkLst>
        </pc:grpChg>
        <pc:cxnChg chg="add mod">
          <ac:chgData name="林 佩弦" userId="edbab8e87cd5f694" providerId="LiveId" clId="{53C4531C-03DA-479D-B095-FCEC69F2F1A7}" dt="2019-12-15T01:46:31.589" v="2715" actId="1076"/>
          <ac:cxnSpMkLst>
            <pc:docMk/>
            <pc:sldMk cId="1674217864" sldId="267"/>
            <ac:cxnSpMk id="7" creationId="{9CC977BC-5F64-476B-B2D2-E9BFA9D1D752}"/>
          </ac:cxnSpMkLst>
        </pc:cxnChg>
        <pc:cxnChg chg="add mod">
          <ac:chgData name="林 佩弦" userId="edbab8e87cd5f694" providerId="LiveId" clId="{53C4531C-03DA-479D-B095-FCEC69F2F1A7}" dt="2019-12-15T01:43:06.996" v="2677" actId="164"/>
          <ac:cxnSpMkLst>
            <pc:docMk/>
            <pc:sldMk cId="1674217864" sldId="267"/>
            <ac:cxnSpMk id="11" creationId="{9E118A6B-1D49-44E7-8FB3-D4F915518462}"/>
          </ac:cxnSpMkLst>
        </pc:cxnChg>
        <pc:cxnChg chg="add mod">
          <ac:chgData name="林 佩弦" userId="edbab8e87cd5f694" providerId="LiveId" clId="{53C4531C-03DA-479D-B095-FCEC69F2F1A7}" dt="2019-12-15T01:43:26.736" v="2679" actId="164"/>
          <ac:cxnSpMkLst>
            <pc:docMk/>
            <pc:sldMk cId="1674217864" sldId="267"/>
            <ac:cxnSpMk id="17" creationId="{ED20FEFE-4B1F-4A82-A48F-6E648B970ED9}"/>
          </ac:cxnSpMkLst>
        </pc:cxnChg>
        <pc:cxnChg chg="add mod">
          <ac:chgData name="林 佩弦" userId="edbab8e87cd5f694" providerId="LiveId" clId="{53C4531C-03DA-479D-B095-FCEC69F2F1A7}" dt="2019-12-15T01:43:37.371" v="2681" actId="164"/>
          <ac:cxnSpMkLst>
            <pc:docMk/>
            <pc:sldMk cId="1674217864" sldId="267"/>
            <ac:cxnSpMk id="21" creationId="{AA444540-C006-499C-93BB-2582BC9C0604}"/>
          </ac:cxnSpMkLst>
        </pc:cxnChg>
        <pc:cxnChg chg="add mod">
          <ac:chgData name="林 佩弦" userId="edbab8e87cd5f694" providerId="LiveId" clId="{53C4531C-03DA-479D-B095-FCEC69F2F1A7}" dt="2019-12-15T01:43:45.336" v="2683" actId="164"/>
          <ac:cxnSpMkLst>
            <pc:docMk/>
            <pc:sldMk cId="1674217864" sldId="267"/>
            <ac:cxnSpMk id="25" creationId="{B0909E8E-66A1-4276-87DB-67C7FE6052EE}"/>
          </ac:cxnSpMkLst>
        </pc:cxnChg>
        <pc:cxnChg chg="add mod">
          <ac:chgData name="林 佩弦" userId="edbab8e87cd5f694" providerId="LiveId" clId="{53C4531C-03DA-479D-B095-FCEC69F2F1A7}" dt="2019-12-15T01:43:54.381" v="2685" actId="164"/>
          <ac:cxnSpMkLst>
            <pc:docMk/>
            <pc:sldMk cId="1674217864" sldId="267"/>
            <ac:cxnSpMk id="29" creationId="{B652BD4E-E1A8-4ACF-9606-BA0F3EFFEECD}"/>
          </ac:cxnSpMkLst>
        </pc:cxnChg>
        <pc:cxnChg chg="add mod">
          <ac:chgData name="林 佩弦" userId="edbab8e87cd5f694" providerId="LiveId" clId="{53C4531C-03DA-479D-B095-FCEC69F2F1A7}" dt="2019-12-15T01:44:00.982" v="2687" actId="164"/>
          <ac:cxnSpMkLst>
            <pc:docMk/>
            <pc:sldMk cId="1674217864" sldId="267"/>
            <ac:cxnSpMk id="33" creationId="{09AD837C-7843-43AC-BAE4-7403DEF803DC}"/>
          </ac:cxnSpMkLst>
        </pc:cxnChg>
      </pc:sldChg>
      <pc:sldChg chg="addSp delSp modSp add del modAnim">
        <pc:chgData name="林 佩弦" userId="edbab8e87cd5f694" providerId="LiveId" clId="{53C4531C-03DA-479D-B095-FCEC69F2F1A7}" dt="2019-12-15T01:40:17.349" v="2631" actId="47"/>
        <pc:sldMkLst>
          <pc:docMk/>
          <pc:sldMk cId="2359011440" sldId="267"/>
        </pc:sldMkLst>
        <pc:spChg chg="mod">
          <ac:chgData name="林 佩弦" userId="edbab8e87cd5f694" providerId="LiveId" clId="{53C4531C-03DA-479D-B095-FCEC69F2F1A7}" dt="2019-12-15T01:33:06.864" v="2467"/>
          <ac:spMkLst>
            <pc:docMk/>
            <pc:sldMk cId="2359011440" sldId="267"/>
            <ac:spMk id="2" creationId="{EDFC4F1E-722B-4B22-A7B5-D3D80F59BBB5}"/>
          </ac:spMkLst>
        </pc:spChg>
        <pc:spChg chg="mod">
          <ac:chgData name="林 佩弦" userId="edbab8e87cd5f694" providerId="LiveId" clId="{53C4531C-03DA-479D-B095-FCEC69F2F1A7}" dt="2019-12-15T01:34:34.145" v="2505" actId="1076"/>
          <ac:spMkLst>
            <pc:docMk/>
            <pc:sldMk cId="2359011440" sldId="267"/>
            <ac:spMk id="3" creationId="{85B858D0-A192-4DFD-BBC1-682D2F41AC1A}"/>
          </ac:spMkLst>
        </pc:spChg>
        <pc:spChg chg="add del">
          <ac:chgData name="林 佩弦" userId="edbab8e87cd5f694" providerId="LiveId" clId="{53C4531C-03DA-479D-B095-FCEC69F2F1A7}" dt="2019-12-15T01:34:36.980" v="2506"/>
          <ac:spMkLst>
            <pc:docMk/>
            <pc:sldMk cId="2359011440" sldId="267"/>
            <ac:spMk id="4" creationId="{470359ED-DDED-4CBA-979E-2A1C9A779DBD}"/>
          </ac:spMkLst>
        </pc:spChg>
        <pc:spChg chg="add del">
          <ac:chgData name="林 佩弦" userId="edbab8e87cd5f694" providerId="LiveId" clId="{53C4531C-03DA-479D-B095-FCEC69F2F1A7}" dt="2019-12-15T01:34:36.980" v="2506"/>
          <ac:spMkLst>
            <pc:docMk/>
            <pc:sldMk cId="2359011440" sldId="267"/>
            <ac:spMk id="5" creationId="{2095B92B-24AF-48E4-A628-8F1F5094175C}"/>
          </ac:spMkLst>
        </pc:spChg>
        <pc:spChg chg="add del mod">
          <ac:chgData name="林 佩弦" userId="edbab8e87cd5f694" providerId="LiveId" clId="{53C4531C-03DA-479D-B095-FCEC69F2F1A7}" dt="2019-12-15T01:34:36.980" v="2506"/>
          <ac:spMkLst>
            <pc:docMk/>
            <pc:sldMk cId="2359011440" sldId="267"/>
            <ac:spMk id="6" creationId="{18BAD6C7-28F2-44F1-9432-BAB059D74F35}"/>
          </ac:spMkLst>
        </pc:spChg>
        <pc:spChg chg="add del mod">
          <ac:chgData name="林 佩弦" userId="edbab8e87cd5f694" providerId="LiveId" clId="{53C4531C-03DA-479D-B095-FCEC69F2F1A7}" dt="2019-12-15T01:35:47.151" v="2518"/>
          <ac:spMkLst>
            <pc:docMk/>
            <pc:sldMk cId="2359011440" sldId="267"/>
            <ac:spMk id="7" creationId="{D4226FC5-4A84-4C2A-BE61-FEC3C2653192}"/>
          </ac:spMkLst>
        </pc:spChg>
        <pc:spChg chg="add del mod">
          <ac:chgData name="林 佩弦" userId="edbab8e87cd5f694" providerId="LiveId" clId="{53C4531C-03DA-479D-B095-FCEC69F2F1A7}" dt="2019-12-15T01:38:35.230" v="2598"/>
          <ac:spMkLst>
            <pc:docMk/>
            <pc:sldMk cId="2359011440" sldId="267"/>
            <ac:spMk id="8" creationId="{F888A034-D648-4BFA-8737-C0E294C73A3E}"/>
          </ac:spMkLst>
        </pc:spChg>
        <pc:spChg chg="add mod">
          <ac:chgData name="林 佩弦" userId="edbab8e87cd5f694" providerId="LiveId" clId="{53C4531C-03DA-479D-B095-FCEC69F2F1A7}" dt="2019-12-15T01:39:25.496" v="2630" actId="1076"/>
          <ac:spMkLst>
            <pc:docMk/>
            <pc:sldMk cId="2359011440" sldId="267"/>
            <ac:spMk id="9" creationId="{FE5E1948-7FC3-4A08-9AEE-6BC686D954F4}"/>
          </ac:spMkLst>
        </pc:spChg>
      </pc:sldChg>
      <pc:sldChg chg="addSp delSp modSp add">
        <pc:chgData name="林 佩弦" userId="edbab8e87cd5f694" providerId="LiveId" clId="{53C4531C-03DA-479D-B095-FCEC69F2F1A7}" dt="2019-12-15T02:04:45.722" v="2753" actId="20577"/>
        <pc:sldMkLst>
          <pc:docMk/>
          <pc:sldMk cId="2400153059" sldId="268"/>
        </pc:sldMkLst>
        <pc:spChg chg="del">
          <ac:chgData name="林 佩弦" userId="edbab8e87cd5f694" providerId="LiveId" clId="{53C4531C-03DA-479D-B095-FCEC69F2F1A7}" dt="2019-12-15T01:47:37.245" v="2743"/>
          <ac:spMkLst>
            <pc:docMk/>
            <pc:sldMk cId="2400153059" sldId="268"/>
            <ac:spMk id="2" creationId="{76953321-AAA5-457B-B3C2-F8E0843A77D7}"/>
          </ac:spMkLst>
        </pc:spChg>
        <pc:spChg chg="del">
          <ac:chgData name="林 佩弦" userId="edbab8e87cd5f694" providerId="LiveId" clId="{53C4531C-03DA-479D-B095-FCEC69F2F1A7}" dt="2019-12-15T01:47:37.245" v="2743"/>
          <ac:spMkLst>
            <pc:docMk/>
            <pc:sldMk cId="2400153059" sldId="268"/>
            <ac:spMk id="3" creationId="{646A351B-5A3E-4254-9301-ABAD00CF014E}"/>
          </ac:spMkLst>
        </pc:spChg>
        <pc:spChg chg="add del mod">
          <ac:chgData name="林 佩弦" userId="edbab8e87cd5f694" providerId="LiveId" clId="{53C4531C-03DA-479D-B095-FCEC69F2F1A7}" dt="2019-12-15T01:50:57.337" v="2749"/>
          <ac:spMkLst>
            <pc:docMk/>
            <pc:sldMk cId="2400153059" sldId="268"/>
            <ac:spMk id="4" creationId="{A0DBB560-727A-4297-B95A-3FE19D618D03}"/>
          </ac:spMkLst>
        </pc:spChg>
        <pc:spChg chg="add del mod">
          <ac:chgData name="林 佩弦" userId="edbab8e87cd5f694" providerId="LiveId" clId="{53C4531C-03DA-479D-B095-FCEC69F2F1A7}" dt="2019-12-15T01:50:57.337" v="2749"/>
          <ac:spMkLst>
            <pc:docMk/>
            <pc:sldMk cId="2400153059" sldId="268"/>
            <ac:spMk id="5" creationId="{57D12212-FF46-4FD7-9B38-67F083D96B96}"/>
          </ac:spMkLst>
        </pc:spChg>
        <pc:spChg chg="add mod">
          <ac:chgData name="林 佩弦" userId="edbab8e87cd5f694" providerId="LiveId" clId="{53C4531C-03DA-479D-B095-FCEC69F2F1A7}" dt="2019-12-15T01:47:47.013" v="2746" actId="20577"/>
          <ac:spMkLst>
            <pc:docMk/>
            <pc:sldMk cId="2400153059" sldId="268"/>
            <ac:spMk id="6" creationId="{28907C4F-3590-49A9-AB68-F32249C0A346}"/>
          </ac:spMkLst>
        </pc:spChg>
        <pc:spChg chg="add mod">
          <ac:chgData name="林 佩弦" userId="edbab8e87cd5f694" providerId="LiveId" clId="{53C4531C-03DA-479D-B095-FCEC69F2F1A7}" dt="2019-12-15T01:47:49.907" v="2748" actId="20577"/>
          <ac:spMkLst>
            <pc:docMk/>
            <pc:sldMk cId="2400153059" sldId="268"/>
            <ac:spMk id="7" creationId="{DA82438B-89EB-4990-B25E-BC40676FFF2D}"/>
          </ac:spMkLst>
        </pc:spChg>
        <pc:spChg chg="add mod">
          <ac:chgData name="林 佩弦" userId="edbab8e87cd5f694" providerId="LiveId" clId="{53C4531C-03DA-479D-B095-FCEC69F2F1A7}" dt="2019-12-15T02:04:37.878" v="2751" actId="20577"/>
          <ac:spMkLst>
            <pc:docMk/>
            <pc:sldMk cId="2400153059" sldId="268"/>
            <ac:spMk id="8" creationId="{C562A8C0-8F2C-47D3-8A37-B8C4AA182360}"/>
          </ac:spMkLst>
        </pc:spChg>
        <pc:spChg chg="add mod">
          <ac:chgData name="林 佩弦" userId="edbab8e87cd5f694" providerId="LiveId" clId="{53C4531C-03DA-479D-B095-FCEC69F2F1A7}" dt="2019-12-15T02:04:45.722" v="2753" actId="20577"/>
          <ac:spMkLst>
            <pc:docMk/>
            <pc:sldMk cId="2400153059" sldId="268"/>
            <ac:spMk id="9" creationId="{C0984FE2-0199-44CC-A32E-BDD888E705B8}"/>
          </ac:spMkLst>
        </pc:spChg>
      </pc:sldChg>
      <pc:sldChg chg="addSp delSp modSp add del">
        <pc:chgData name="林 佩弦" userId="edbab8e87cd5f694" providerId="LiveId" clId="{53C4531C-03DA-479D-B095-FCEC69F2F1A7}" dt="2019-12-15T02:09:40.562" v="2788" actId="47"/>
        <pc:sldMkLst>
          <pc:docMk/>
          <pc:sldMk cId="3591616013" sldId="269"/>
        </pc:sldMkLst>
        <pc:spChg chg="del">
          <ac:chgData name="林 佩弦" userId="edbab8e87cd5f694" providerId="LiveId" clId="{53C4531C-03DA-479D-B095-FCEC69F2F1A7}" dt="2019-12-15T02:04:54.008" v="2756"/>
          <ac:spMkLst>
            <pc:docMk/>
            <pc:sldMk cId="3591616013" sldId="269"/>
            <ac:spMk id="2" creationId="{C0939D75-5F80-4745-A81F-64A662E2D7EB}"/>
          </ac:spMkLst>
        </pc:spChg>
        <pc:spChg chg="del">
          <ac:chgData name="林 佩弦" userId="edbab8e87cd5f694" providerId="LiveId" clId="{53C4531C-03DA-479D-B095-FCEC69F2F1A7}" dt="2019-12-15T02:04:54.008" v="2756"/>
          <ac:spMkLst>
            <pc:docMk/>
            <pc:sldMk cId="3591616013" sldId="269"/>
            <ac:spMk id="3" creationId="{20985024-6AD4-4958-8F3A-FD6E2E0123A8}"/>
          </ac:spMkLst>
        </pc:spChg>
        <pc:spChg chg="del">
          <ac:chgData name="林 佩弦" userId="edbab8e87cd5f694" providerId="LiveId" clId="{53C4531C-03DA-479D-B095-FCEC69F2F1A7}" dt="2019-12-15T02:04:54.008" v="2756"/>
          <ac:spMkLst>
            <pc:docMk/>
            <pc:sldMk cId="3591616013" sldId="269"/>
            <ac:spMk id="4" creationId="{4FA263FC-72D0-4409-85FA-9D428E1B74D9}"/>
          </ac:spMkLst>
        </pc:spChg>
        <pc:spChg chg="del">
          <ac:chgData name="林 佩弦" userId="edbab8e87cd5f694" providerId="LiveId" clId="{53C4531C-03DA-479D-B095-FCEC69F2F1A7}" dt="2019-12-15T02:04:54.008" v="2756"/>
          <ac:spMkLst>
            <pc:docMk/>
            <pc:sldMk cId="3591616013" sldId="269"/>
            <ac:spMk id="5" creationId="{923821F7-39DC-4706-9A45-3228EC0A67F5}"/>
          </ac:spMkLst>
        </pc:spChg>
        <pc:spChg chg="add mod">
          <ac:chgData name="林 佩弦" userId="edbab8e87cd5f694" providerId="LiveId" clId="{53C4531C-03DA-479D-B095-FCEC69F2F1A7}" dt="2019-12-15T02:04:54.008" v="2756"/>
          <ac:spMkLst>
            <pc:docMk/>
            <pc:sldMk cId="3591616013" sldId="269"/>
            <ac:spMk id="6" creationId="{7C99C8B9-BDA5-415B-A193-DCF2BBDA3A9A}"/>
          </ac:spMkLst>
        </pc:spChg>
        <pc:spChg chg="add mod">
          <ac:chgData name="林 佩弦" userId="edbab8e87cd5f694" providerId="LiveId" clId="{53C4531C-03DA-479D-B095-FCEC69F2F1A7}" dt="2019-12-15T02:04:54.008" v="2756"/>
          <ac:spMkLst>
            <pc:docMk/>
            <pc:sldMk cId="3591616013" sldId="269"/>
            <ac:spMk id="7" creationId="{52158D1F-7F34-4112-A325-CC4FCDBA6F19}"/>
          </ac:spMkLst>
        </pc:spChg>
      </pc:sldChg>
      <pc:sldChg chg="addSp delSp modSp add mod ord modAnim">
        <pc:chgData name="林 佩弦" userId="edbab8e87cd5f694" providerId="LiveId" clId="{53C4531C-03DA-479D-B095-FCEC69F2F1A7}" dt="2019-12-19T15:13:38.084" v="3316"/>
        <pc:sldMkLst>
          <pc:docMk/>
          <pc:sldMk cId="178463291" sldId="270"/>
        </pc:sldMkLst>
        <pc:spChg chg="del">
          <ac:chgData name="林 佩弦" userId="edbab8e87cd5f694" providerId="LiveId" clId="{53C4531C-03DA-479D-B095-FCEC69F2F1A7}" dt="2019-12-15T02:04:54.008" v="2756"/>
          <ac:spMkLst>
            <pc:docMk/>
            <pc:sldMk cId="178463291" sldId="270"/>
            <ac:spMk id="2" creationId="{13D361DA-6119-441C-9FD1-0AF8442762D5}"/>
          </ac:spMkLst>
        </pc:spChg>
        <pc:spChg chg="del">
          <ac:chgData name="林 佩弦" userId="edbab8e87cd5f694" providerId="LiveId" clId="{53C4531C-03DA-479D-B095-FCEC69F2F1A7}" dt="2019-12-15T02:04:54.008" v="2756"/>
          <ac:spMkLst>
            <pc:docMk/>
            <pc:sldMk cId="178463291" sldId="270"/>
            <ac:spMk id="3" creationId="{7380A39E-09C9-4432-BB2A-F235B541094A}"/>
          </ac:spMkLst>
        </pc:spChg>
        <pc:spChg chg="del">
          <ac:chgData name="林 佩弦" userId="edbab8e87cd5f694" providerId="LiveId" clId="{53C4531C-03DA-479D-B095-FCEC69F2F1A7}" dt="2019-12-15T02:04:54.008" v="2756"/>
          <ac:spMkLst>
            <pc:docMk/>
            <pc:sldMk cId="178463291" sldId="270"/>
            <ac:spMk id="4" creationId="{387A7CB1-AC73-4E1C-8326-FC21ECE9BEBD}"/>
          </ac:spMkLst>
        </pc:spChg>
        <pc:spChg chg="del">
          <ac:chgData name="林 佩弦" userId="edbab8e87cd5f694" providerId="LiveId" clId="{53C4531C-03DA-479D-B095-FCEC69F2F1A7}" dt="2019-12-15T02:04:54.008" v="2756"/>
          <ac:spMkLst>
            <pc:docMk/>
            <pc:sldMk cId="178463291" sldId="270"/>
            <ac:spMk id="5" creationId="{BC6AAD6A-33B9-4757-9049-7CADD4B74AA1}"/>
          </ac:spMkLst>
        </pc:spChg>
        <pc:spChg chg="add mod">
          <ac:chgData name="林 佩弦" userId="edbab8e87cd5f694" providerId="LiveId" clId="{53C4531C-03DA-479D-B095-FCEC69F2F1A7}" dt="2019-12-15T02:09:33.991" v="2784"/>
          <ac:spMkLst>
            <pc:docMk/>
            <pc:sldMk cId="178463291" sldId="270"/>
            <ac:spMk id="6" creationId="{875014A2-64F4-4438-A3A8-7E872AB231B4}"/>
          </ac:spMkLst>
        </pc:spChg>
        <pc:spChg chg="add mod">
          <ac:chgData name="林 佩弦" userId="edbab8e87cd5f694" providerId="LiveId" clId="{53C4531C-03DA-479D-B095-FCEC69F2F1A7}" dt="2019-12-15T02:09:37.171" v="2786"/>
          <ac:spMkLst>
            <pc:docMk/>
            <pc:sldMk cId="178463291" sldId="270"/>
            <ac:spMk id="7" creationId="{A8AC7554-DFFC-47EA-9423-50A0933FDA67}"/>
          </ac:spMkLst>
        </pc:spChg>
        <pc:spChg chg="add">
          <ac:chgData name="林 佩弦" userId="edbab8e87cd5f694" providerId="LiveId" clId="{53C4531C-03DA-479D-B095-FCEC69F2F1A7}" dt="2019-12-15T02:51:32.898" v="2865"/>
          <ac:spMkLst>
            <pc:docMk/>
            <pc:sldMk cId="178463291" sldId="270"/>
            <ac:spMk id="9" creationId="{5D1DF52B-E934-4B7F-BE81-77DF4CB37F35}"/>
          </ac:spMkLst>
        </pc:spChg>
        <pc:spChg chg="add">
          <ac:chgData name="林 佩弦" userId="edbab8e87cd5f694" providerId="LiveId" clId="{53C4531C-03DA-479D-B095-FCEC69F2F1A7}" dt="2019-12-15T02:51:32.898" v="2865"/>
          <ac:spMkLst>
            <pc:docMk/>
            <pc:sldMk cId="178463291" sldId="270"/>
            <ac:spMk id="10" creationId="{8087563C-ED4F-4D79-9445-F2C5301ACB93}"/>
          </ac:spMkLst>
        </pc:spChg>
        <pc:spChg chg="add">
          <ac:chgData name="林 佩弦" userId="edbab8e87cd5f694" providerId="LiveId" clId="{53C4531C-03DA-479D-B095-FCEC69F2F1A7}" dt="2019-12-15T02:51:32.898" v="2865"/>
          <ac:spMkLst>
            <pc:docMk/>
            <pc:sldMk cId="178463291" sldId="270"/>
            <ac:spMk id="11" creationId="{0FE01870-C7F9-4200-A154-E0B1501543DC}"/>
          </ac:spMkLst>
        </pc:spChg>
        <pc:spChg chg="add">
          <ac:chgData name="林 佩弦" userId="edbab8e87cd5f694" providerId="LiveId" clId="{53C4531C-03DA-479D-B095-FCEC69F2F1A7}" dt="2019-12-15T02:51:32.898" v="2865"/>
          <ac:spMkLst>
            <pc:docMk/>
            <pc:sldMk cId="178463291" sldId="270"/>
            <ac:spMk id="12" creationId="{9920031C-B92D-40B3-A32C-00667DA2784E}"/>
          </ac:spMkLst>
        </pc:spChg>
        <pc:spChg chg="add">
          <ac:chgData name="林 佩弦" userId="edbab8e87cd5f694" providerId="LiveId" clId="{53C4531C-03DA-479D-B095-FCEC69F2F1A7}" dt="2019-12-15T02:51:32.898" v="2865"/>
          <ac:spMkLst>
            <pc:docMk/>
            <pc:sldMk cId="178463291" sldId="270"/>
            <ac:spMk id="13" creationId="{A31DA3F8-0E66-49F9-92A0-390686F5E935}"/>
          </ac:spMkLst>
        </pc:spChg>
        <pc:spChg chg="add">
          <ac:chgData name="林 佩弦" userId="edbab8e87cd5f694" providerId="LiveId" clId="{53C4531C-03DA-479D-B095-FCEC69F2F1A7}" dt="2019-12-15T02:51:32.898" v="2865"/>
          <ac:spMkLst>
            <pc:docMk/>
            <pc:sldMk cId="178463291" sldId="270"/>
            <ac:spMk id="14" creationId="{181B2753-A98B-4C11-9757-E372F0EF7552}"/>
          </ac:spMkLst>
        </pc:spChg>
        <pc:spChg chg="add mod">
          <ac:chgData name="林 佩弦" userId="edbab8e87cd5f694" providerId="LiveId" clId="{53C4531C-03DA-479D-B095-FCEC69F2F1A7}" dt="2019-12-15T02:54:08.264" v="2876" actId="207"/>
          <ac:spMkLst>
            <pc:docMk/>
            <pc:sldMk cId="178463291" sldId="270"/>
            <ac:spMk id="17" creationId="{C3C2D147-A310-4575-881C-5A3FB3D89204}"/>
          </ac:spMkLst>
        </pc:spChg>
        <pc:spChg chg="add">
          <ac:chgData name="林 佩弦" userId="edbab8e87cd5f694" providerId="LiveId" clId="{53C4531C-03DA-479D-B095-FCEC69F2F1A7}" dt="2019-12-15T02:53:54.419" v="2875"/>
          <ac:spMkLst>
            <pc:docMk/>
            <pc:sldMk cId="178463291" sldId="270"/>
            <ac:spMk id="18" creationId="{8A3D4B8C-52CF-4D3A-9FF9-6CABC556EC4E}"/>
          </ac:spMkLst>
        </pc:spChg>
        <pc:spChg chg="add mod">
          <ac:chgData name="林 佩弦" userId="edbab8e87cd5f694" providerId="LiveId" clId="{53C4531C-03DA-479D-B095-FCEC69F2F1A7}" dt="2019-12-15T02:56:26.508" v="2920" actId="2710"/>
          <ac:spMkLst>
            <pc:docMk/>
            <pc:sldMk cId="178463291" sldId="270"/>
            <ac:spMk id="19" creationId="{04A943E3-B38A-4869-971B-10FEAB7FDB99}"/>
          </ac:spMkLst>
        </pc:spChg>
        <pc:spChg chg="add mod">
          <ac:chgData name="林 佩弦" userId="edbab8e87cd5f694" providerId="LiveId" clId="{53C4531C-03DA-479D-B095-FCEC69F2F1A7}" dt="2019-12-15T02:54:08.264" v="2876" actId="207"/>
          <ac:spMkLst>
            <pc:docMk/>
            <pc:sldMk cId="178463291" sldId="270"/>
            <ac:spMk id="20" creationId="{D0BBC3BF-982D-4E61-AD00-60E9B7E540FB}"/>
          </ac:spMkLst>
        </pc:spChg>
        <pc:spChg chg="add">
          <ac:chgData name="林 佩弦" userId="edbab8e87cd5f694" providerId="LiveId" clId="{53C4531C-03DA-479D-B095-FCEC69F2F1A7}" dt="2019-12-15T02:53:54.419" v="2875"/>
          <ac:spMkLst>
            <pc:docMk/>
            <pc:sldMk cId="178463291" sldId="270"/>
            <ac:spMk id="21" creationId="{56542263-BEBC-4379-B8A4-CB6BFB15BE73}"/>
          </ac:spMkLst>
        </pc:spChg>
        <pc:spChg chg="add mod">
          <ac:chgData name="林 佩弦" userId="edbab8e87cd5f694" providerId="LiveId" clId="{53C4531C-03DA-479D-B095-FCEC69F2F1A7}" dt="2019-12-15T02:56:23.491" v="2919" actId="2710"/>
          <ac:spMkLst>
            <pc:docMk/>
            <pc:sldMk cId="178463291" sldId="270"/>
            <ac:spMk id="22" creationId="{EBE89A1E-31A5-4B76-A924-0B401E6985E2}"/>
          </ac:spMkLst>
        </pc:spChg>
        <pc:grpChg chg="add del mod">
          <ac:chgData name="林 佩弦" userId="edbab8e87cd5f694" providerId="LiveId" clId="{53C4531C-03DA-479D-B095-FCEC69F2F1A7}" dt="2019-12-15T02:51:37.869" v="2870" actId="478"/>
          <ac:grpSpMkLst>
            <pc:docMk/>
            <pc:sldMk cId="178463291" sldId="270"/>
            <ac:grpSpMk id="8" creationId="{F3D0EDCC-BC2E-4850-AFEF-270B4D7560EC}"/>
          </ac:grpSpMkLst>
        </pc:grpChg>
        <pc:graphicFrameChg chg="add del mod">
          <ac:chgData name="林 佩弦" userId="edbab8e87cd5f694" providerId="LiveId" clId="{53C4531C-03DA-479D-B095-FCEC69F2F1A7}" dt="2019-12-15T02:53:22.425" v="2874" actId="478"/>
          <ac:graphicFrameMkLst>
            <pc:docMk/>
            <pc:sldMk cId="178463291" sldId="270"/>
            <ac:graphicFrameMk id="15" creationId="{C3E63072-834E-493C-956A-7CDD52446221}"/>
          </ac:graphicFrameMkLst>
        </pc:graphicFrameChg>
        <pc:graphicFrameChg chg="add mod">
          <ac:chgData name="林 佩弦" userId="edbab8e87cd5f694" providerId="LiveId" clId="{53C4531C-03DA-479D-B095-FCEC69F2F1A7}" dt="2019-12-15T02:54:30.462" v="2877"/>
          <ac:graphicFrameMkLst>
            <pc:docMk/>
            <pc:sldMk cId="178463291" sldId="270"/>
            <ac:graphicFrameMk id="16" creationId="{DE37B3E5-A706-42DE-9F7B-F46DD8BE08AD}"/>
          </ac:graphicFrameMkLst>
        </pc:graphicFrameChg>
        <pc:cxnChg chg="add">
          <ac:chgData name="林 佩弦" userId="edbab8e87cd5f694" providerId="LiveId" clId="{53C4531C-03DA-479D-B095-FCEC69F2F1A7}" dt="2019-12-15T02:53:54.419" v="2875"/>
          <ac:cxnSpMkLst>
            <pc:docMk/>
            <pc:sldMk cId="178463291" sldId="270"/>
            <ac:cxnSpMk id="23" creationId="{A200AC67-F454-4795-8F2A-1913B111D16F}"/>
          </ac:cxnSpMkLst>
        </pc:cxnChg>
      </pc:sldChg>
      <pc:sldChg chg="addSp delSp modSp add">
        <pc:chgData name="林 佩弦" userId="edbab8e87cd5f694" providerId="LiveId" clId="{53C4531C-03DA-479D-B095-FCEC69F2F1A7}" dt="2019-12-15T02:08:57.751" v="2779" actId="20577"/>
        <pc:sldMkLst>
          <pc:docMk/>
          <pc:sldMk cId="3401814244" sldId="271"/>
        </pc:sldMkLst>
        <pc:spChg chg="del">
          <ac:chgData name="林 佩弦" userId="edbab8e87cd5f694" providerId="LiveId" clId="{53C4531C-03DA-479D-B095-FCEC69F2F1A7}" dt="2019-12-15T02:05:10.642" v="2762"/>
          <ac:spMkLst>
            <pc:docMk/>
            <pc:sldMk cId="3401814244" sldId="271"/>
            <ac:spMk id="2" creationId="{50FDA455-55E0-4651-832A-04AB8CE298E3}"/>
          </ac:spMkLst>
        </pc:spChg>
        <pc:spChg chg="del">
          <ac:chgData name="林 佩弦" userId="edbab8e87cd5f694" providerId="LiveId" clId="{53C4531C-03DA-479D-B095-FCEC69F2F1A7}" dt="2019-12-15T02:05:10.642" v="2762"/>
          <ac:spMkLst>
            <pc:docMk/>
            <pc:sldMk cId="3401814244" sldId="271"/>
            <ac:spMk id="3" creationId="{7B753756-C15B-4B28-87CA-6C525974EB13}"/>
          </ac:spMkLst>
        </pc:spChg>
        <pc:spChg chg="add mod">
          <ac:chgData name="林 佩弦" userId="edbab8e87cd5f694" providerId="LiveId" clId="{53C4531C-03DA-479D-B095-FCEC69F2F1A7}" dt="2019-12-15T02:08:44.934" v="2777"/>
          <ac:spMkLst>
            <pc:docMk/>
            <pc:sldMk cId="3401814244" sldId="271"/>
            <ac:spMk id="4" creationId="{BC7A471C-3AB6-4592-8B9A-F810161D3D06}"/>
          </ac:spMkLst>
        </pc:spChg>
        <pc:spChg chg="add mod">
          <ac:chgData name="林 佩弦" userId="edbab8e87cd5f694" providerId="LiveId" clId="{53C4531C-03DA-479D-B095-FCEC69F2F1A7}" dt="2019-12-15T02:08:57.751" v="2779" actId="20577"/>
          <ac:spMkLst>
            <pc:docMk/>
            <pc:sldMk cId="3401814244" sldId="271"/>
            <ac:spMk id="5" creationId="{73D11AD0-02AC-48BF-9129-557ED6B9445C}"/>
          </ac:spMkLst>
        </pc:spChg>
        <pc:spChg chg="add mod">
          <ac:chgData name="林 佩弦" userId="edbab8e87cd5f694" providerId="LiveId" clId="{53C4531C-03DA-479D-B095-FCEC69F2F1A7}" dt="2019-12-15T02:05:46.050" v="2766" actId="20577"/>
          <ac:spMkLst>
            <pc:docMk/>
            <pc:sldMk cId="3401814244" sldId="271"/>
            <ac:spMk id="6" creationId="{233BCCE5-E744-4968-8DF6-0B275199B58E}"/>
          </ac:spMkLst>
        </pc:spChg>
        <pc:spChg chg="add mod">
          <ac:chgData name="林 佩弦" userId="edbab8e87cd5f694" providerId="LiveId" clId="{53C4531C-03DA-479D-B095-FCEC69F2F1A7}" dt="2019-12-15T02:05:49.125" v="2768" actId="20577"/>
          <ac:spMkLst>
            <pc:docMk/>
            <pc:sldMk cId="3401814244" sldId="271"/>
            <ac:spMk id="7" creationId="{44CD80F5-97B2-421D-B54A-CCEFBCA5B911}"/>
          </ac:spMkLst>
        </pc:spChg>
      </pc:sldChg>
      <pc:sldChg chg="add del">
        <pc:chgData name="林 佩弦" userId="edbab8e87cd5f694" providerId="LiveId" clId="{53C4531C-03DA-479D-B095-FCEC69F2F1A7}" dt="2019-12-15T02:06:23.673" v="2776" actId="47"/>
        <pc:sldMkLst>
          <pc:docMk/>
          <pc:sldMk cId="401296335" sldId="272"/>
        </pc:sldMkLst>
      </pc:sldChg>
      <pc:sldChg chg="add del">
        <pc:chgData name="林 佩弦" userId="edbab8e87cd5f694" providerId="LiveId" clId="{53C4531C-03DA-479D-B095-FCEC69F2F1A7}" dt="2019-12-15T02:06:23.673" v="2776" actId="47"/>
        <pc:sldMkLst>
          <pc:docMk/>
          <pc:sldMk cId="828289738" sldId="273"/>
        </pc:sldMkLst>
      </pc:sldChg>
      <pc:sldChg chg="add del">
        <pc:chgData name="林 佩弦" userId="edbab8e87cd5f694" providerId="LiveId" clId="{53C4531C-03DA-479D-B095-FCEC69F2F1A7}" dt="2019-12-15T02:09:41.912" v="2789" actId="47"/>
        <pc:sldMkLst>
          <pc:docMk/>
          <pc:sldMk cId="4155294780" sldId="274"/>
        </pc:sldMkLst>
      </pc:sldChg>
      <pc:sldChg chg="add del">
        <pc:chgData name="林 佩弦" userId="edbab8e87cd5f694" providerId="LiveId" clId="{53C4531C-03DA-479D-B095-FCEC69F2F1A7}" dt="2019-12-15T02:09:42.814" v="2790" actId="47"/>
        <pc:sldMkLst>
          <pc:docMk/>
          <pc:sldMk cId="554855914" sldId="275"/>
        </pc:sldMkLst>
      </pc:sldChg>
      <pc:sldChg chg="addSp delSp modSp add">
        <pc:chgData name="林 佩弦" userId="edbab8e87cd5f694" providerId="LiveId" clId="{53C4531C-03DA-479D-B095-FCEC69F2F1A7}" dt="2019-12-15T02:09:19.714" v="2782" actId="20577"/>
        <pc:sldMkLst>
          <pc:docMk/>
          <pc:sldMk cId="4134120452" sldId="276"/>
        </pc:sldMkLst>
        <pc:spChg chg="del">
          <ac:chgData name="林 佩弦" userId="edbab8e87cd5f694" providerId="LiveId" clId="{53C4531C-03DA-479D-B095-FCEC69F2F1A7}" dt="2019-12-15T02:06:06.318" v="2771"/>
          <ac:spMkLst>
            <pc:docMk/>
            <pc:sldMk cId="4134120452" sldId="276"/>
            <ac:spMk id="2" creationId="{49F8DDE5-E9D5-4ADF-AD37-2D7FE35AB515}"/>
          </ac:spMkLst>
        </pc:spChg>
        <pc:spChg chg="del">
          <ac:chgData name="林 佩弦" userId="edbab8e87cd5f694" providerId="LiveId" clId="{53C4531C-03DA-479D-B095-FCEC69F2F1A7}" dt="2019-12-15T02:06:06.318" v="2771"/>
          <ac:spMkLst>
            <pc:docMk/>
            <pc:sldMk cId="4134120452" sldId="276"/>
            <ac:spMk id="3" creationId="{63F5C9FE-6198-489D-B66F-2FE2CE1A74D1}"/>
          </ac:spMkLst>
        </pc:spChg>
        <pc:spChg chg="add mod">
          <ac:chgData name="林 佩弦" userId="edbab8e87cd5f694" providerId="LiveId" clId="{53C4531C-03DA-479D-B095-FCEC69F2F1A7}" dt="2019-12-15T02:09:10.553" v="2780"/>
          <ac:spMkLst>
            <pc:docMk/>
            <pc:sldMk cId="4134120452" sldId="276"/>
            <ac:spMk id="4" creationId="{AF475452-5104-42CF-BACE-3C16BA77AAEF}"/>
          </ac:spMkLst>
        </pc:spChg>
        <pc:spChg chg="add mod">
          <ac:chgData name="林 佩弦" userId="edbab8e87cd5f694" providerId="LiveId" clId="{53C4531C-03DA-479D-B095-FCEC69F2F1A7}" dt="2019-12-15T02:09:19.714" v="2782" actId="20577"/>
          <ac:spMkLst>
            <pc:docMk/>
            <pc:sldMk cId="4134120452" sldId="276"/>
            <ac:spMk id="5" creationId="{9C92565E-1601-4C15-BC13-9D076D2FCB3A}"/>
          </ac:spMkLst>
        </pc:spChg>
        <pc:spChg chg="add mod">
          <ac:chgData name="林 佩弦" userId="edbab8e87cd5f694" providerId="LiveId" clId="{53C4531C-03DA-479D-B095-FCEC69F2F1A7}" dt="2019-12-15T02:06:08.670" v="2773" actId="20577"/>
          <ac:spMkLst>
            <pc:docMk/>
            <pc:sldMk cId="4134120452" sldId="276"/>
            <ac:spMk id="6" creationId="{902BC22B-1C2E-43C1-BE48-C6FEDEA4D2EE}"/>
          </ac:spMkLst>
        </pc:spChg>
        <pc:spChg chg="add mod">
          <ac:chgData name="林 佩弦" userId="edbab8e87cd5f694" providerId="LiveId" clId="{53C4531C-03DA-479D-B095-FCEC69F2F1A7}" dt="2019-12-15T02:06:10.861" v="2775" actId="20577"/>
          <ac:spMkLst>
            <pc:docMk/>
            <pc:sldMk cId="4134120452" sldId="276"/>
            <ac:spMk id="7" creationId="{3C1730CB-9CFB-4551-9279-CD7697C8AB0C}"/>
          </ac:spMkLst>
        </pc:spChg>
      </pc:sldChg>
      <pc:sldChg chg="addSp delSp modSp add modAnim">
        <pc:chgData name="林 佩弦" userId="edbab8e87cd5f694" providerId="LiveId" clId="{53C4531C-03DA-479D-B095-FCEC69F2F1A7}" dt="2019-12-19T15:13:38.084" v="3316"/>
        <pc:sldMkLst>
          <pc:docMk/>
          <pc:sldMk cId="4060268909" sldId="277"/>
        </pc:sldMkLst>
        <pc:spChg chg="add mod">
          <ac:chgData name="林 佩弦" userId="edbab8e87cd5f694" providerId="LiveId" clId="{53C4531C-03DA-479D-B095-FCEC69F2F1A7}" dt="2019-12-15T02:58:49.658" v="2941" actId="207"/>
          <ac:spMkLst>
            <pc:docMk/>
            <pc:sldMk cId="4060268909" sldId="277"/>
            <ac:spMk id="4" creationId="{91225BEA-BBA5-4957-93D9-99A4C1BFFA0F}"/>
          </ac:spMkLst>
        </pc:spChg>
        <pc:spChg chg="add del">
          <ac:chgData name="林 佩弦" userId="edbab8e87cd5f694" providerId="LiveId" clId="{53C4531C-03DA-479D-B095-FCEC69F2F1A7}" dt="2019-12-15T02:57:48.623" v="2930" actId="478"/>
          <ac:spMkLst>
            <pc:docMk/>
            <pc:sldMk cId="4060268909" sldId="277"/>
            <ac:spMk id="5" creationId="{299D8ADE-8E79-4250-BEC8-C9E8A1DF8B6D}"/>
          </ac:spMkLst>
        </pc:spChg>
        <pc:spChg chg="add del">
          <ac:chgData name="林 佩弦" userId="edbab8e87cd5f694" providerId="LiveId" clId="{53C4531C-03DA-479D-B095-FCEC69F2F1A7}" dt="2019-12-15T02:57:48.623" v="2930" actId="478"/>
          <ac:spMkLst>
            <pc:docMk/>
            <pc:sldMk cId="4060268909" sldId="277"/>
            <ac:spMk id="8" creationId="{7AAD5ECA-0A04-4999-AD58-474397E87CAB}"/>
          </ac:spMkLst>
        </pc:spChg>
        <pc:spChg chg="add del">
          <ac:chgData name="林 佩弦" userId="edbab8e87cd5f694" providerId="LiveId" clId="{53C4531C-03DA-479D-B095-FCEC69F2F1A7}" dt="2019-12-15T02:58:19.444" v="2934"/>
          <ac:spMkLst>
            <pc:docMk/>
            <pc:sldMk cId="4060268909" sldId="277"/>
            <ac:spMk id="10" creationId="{EF7EB907-E86C-4185-8B11-13438E23E468}"/>
          </ac:spMkLst>
        </pc:spChg>
        <pc:spChg chg="add del">
          <ac:chgData name="林 佩弦" userId="edbab8e87cd5f694" providerId="LiveId" clId="{53C4531C-03DA-479D-B095-FCEC69F2F1A7}" dt="2019-12-15T02:58:19.444" v="2934"/>
          <ac:spMkLst>
            <pc:docMk/>
            <pc:sldMk cId="4060268909" sldId="277"/>
            <ac:spMk id="11" creationId="{A6E685BA-A07A-4C43-AC1C-431868ED289B}"/>
          </ac:spMkLst>
        </pc:spChg>
        <pc:spChg chg="add mod">
          <ac:chgData name="林 佩弦" userId="edbab8e87cd5f694" providerId="LiveId" clId="{53C4531C-03DA-479D-B095-FCEC69F2F1A7}" dt="2019-12-15T02:58:59.521" v="2942" actId="207"/>
          <ac:spMkLst>
            <pc:docMk/>
            <pc:sldMk cId="4060268909" sldId="277"/>
            <ac:spMk id="12" creationId="{A7BD1370-C804-4784-A447-107662A211BD}"/>
          </ac:spMkLst>
        </pc:spChg>
        <pc:spChg chg="add mod">
          <ac:chgData name="林 佩弦" userId="edbab8e87cd5f694" providerId="LiveId" clId="{53C4531C-03DA-479D-B095-FCEC69F2F1A7}" dt="2019-12-15T02:58:39.223" v="2940" actId="207"/>
          <ac:spMkLst>
            <pc:docMk/>
            <pc:sldMk cId="4060268909" sldId="277"/>
            <ac:spMk id="13" creationId="{A9576DDC-0B84-45EF-BBFD-AE361619DA2C}"/>
          </ac:spMkLst>
        </pc:spChg>
        <pc:graphicFrameChg chg="add mod modGraphic">
          <ac:chgData name="林 佩弦" userId="edbab8e87cd5f694" providerId="LiveId" clId="{53C4531C-03DA-479D-B095-FCEC69F2F1A7}" dt="2019-12-15T03:05:35.511" v="3066" actId="404"/>
          <ac:graphicFrameMkLst>
            <pc:docMk/>
            <pc:sldMk cId="4060268909" sldId="277"/>
            <ac:graphicFrameMk id="9" creationId="{93186E71-58D8-4DB2-AD5F-5F6C0B575793}"/>
          </ac:graphicFrameMkLst>
        </pc:graphicFrameChg>
      </pc:sldChg>
      <pc:sldChg chg="add del">
        <pc:chgData name="林 佩弦" userId="edbab8e87cd5f694" providerId="LiveId" clId="{53C4531C-03DA-479D-B095-FCEC69F2F1A7}" dt="2019-12-15T02:09:43.837" v="2791" actId="47"/>
        <pc:sldMkLst>
          <pc:docMk/>
          <pc:sldMk cId="4139546767" sldId="277"/>
        </pc:sldMkLst>
      </pc:sldChg>
      <pc:sldChg chg="addSp delSp modSp add ord modAnim">
        <pc:chgData name="林 佩弦" userId="edbab8e87cd5f694" providerId="LiveId" clId="{53C4531C-03DA-479D-B095-FCEC69F2F1A7}" dt="2019-12-19T15:13:38.084" v="3316"/>
        <pc:sldMkLst>
          <pc:docMk/>
          <pc:sldMk cId="3555444575" sldId="278"/>
        </pc:sldMkLst>
        <pc:spChg chg="add mod">
          <ac:chgData name="林 佩弦" userId="edbab8e87cd5f694" providerId="LiveId" clId="{53C4531C-03DA-479D-B095-FCEC69F2F1A7}" dt="2019-12-15T03:17:32.675" v="3180" actId="164"/>
          <ac:spMkLst>
            <pc:docMk/>
            <pc:sldMk cId="3555444575" sldId="278"/>
            <ac:spMk id="2" creationId="{A3A32F7B-5C68-4CC6-B423-35E40612D248}"/>
          </ac:spMkLst>
        </pc:spChg>
        <pc:spChg chg="mod topLvl">
          <ac:chgData name="林 佩弦" userId="edbab8e87cd5f694" providerId="LiveId" clId="{53C4531C-03DA-479D-B095-FCEC69F2F1A7}" dt="2019-12-15T03:18:16.903" v="3188" actId="165"/>
          <ac:spMkLst>
            <pc:docMk/>
            <pc:sldMk cId="3555444575" sldId="278"/>
            <ac:spMk id="8" creationId="{22AD3204-1D56-49B7-A6C5-2016720179F3}"/>
          </ac:spMkLst>
        </pc:spChg>
        <pc:spChg chg="mod topLvl">
          <ac:chgData name="林 佩弦" userId="edbab8e87cd5f694" providerId="LiveId" clId="{53C4531C-03DA-479D-B095-FCEC69F2F1A7}" dt="2019-12-15T03:18:16.903" v="3188" actId="165"/>
          <ac:spMkLst>
            <pc:docMk/>
            <pc:sldMk cId="3555444575" sldId="278"/>
            <ac:spMk id="9" creationId="{77A28AE4-439A-4C6D-BC20-63D499E78F9C}"/>
          </ac:spMkLst>
        </pc:spChg>
        <pc:spChg chg="mod topLvl">
          <ac:chgData name="林 佩弦" userId="edbab8e87cd5f694" providerId="LiveId" clId="{53C4531C-03DA-479D-B095-FCEC69F2F1A7}" dt="2019-12-15T03:18:24.012" v="3190" actId="165"/>
          <ac:spMkLst>
            <pc:docMk/>
            <pc:sldMk cId="3555444575" sldId="278"/>
            <ac:spMk id="11" creationId="{F3A227E0-EE10-44C5-AF3D-9F724477DCF1}"/>
          </ac:spMkLst>
        </pc:spChg>
        <pc:spChg chg="mod topLvl">
          <ac:chgData name="林 佩弦" userId="edbab8e87cd5f694" providerId="LiveId" clId="{53C4531C-03DA-479D-B095-FCEC69F2F1A7}" dt="2019-12-15T03:18:24.012" v="3190" actId="165"/>
          <ac:spMkLst>
            <pc:docMk/>
            <pc:sldMk cId="3555444575" sldId="278"/>
            <ac:spMk id="12" creationId="{48F13C13-9A75-4057-B44F-D179611C9C20}"/>
          </ac:spMkLst>
        </pc:spChg>
        <pc:spChg chg="mod topLvl">
          <ac:chgData name="林 佩弦" userId="edbab8e87cd5f694" providerId="LiveId" clId="{53C4531C-03DA-479D-B095-FCEC69F2F1A7}" dt="2019-12-15T03:18:21.006" v="3189" actId="165"/>
          <ac:spMkLst>
            <pc:docMk/>
            <pc:sldMk cId="3555444575" sldId="278"/>
            <ac:spMk id="14" creationId="{064DBB05-ECFE-4B99-A45F-E825DA3AC8AC}"/>
          </ac:spMkLst>
        </pc:spChg>
        <pc:spChg chg="mod topLvl">
          <ac:chgData name="林 佩弦" userId="edbab8e87cd5f694" providerId="LiveId" clId="{53C4531C-03DA-479D-B095-FCEC69F2F1A7}" dt="2019-12-15T03:18:21.006" v="3189" actId="165"/>
          <ac:spMkLst>
            <pc:docMk/>
            <pc:sldMk cId="3555444575" sldId="278"/>
            <ac:spMk id="15" creationId="{6198E0BE-26F5-43C4-B8A0-99F72B3AAA96}"/>
          </ac:spMkLst>
        </pc:spChg>
        <pc:spChg chg="mod topLvl">
          <ac:chgData name="林 佩弦" userId="edbab8e87cd5f694" providerId="LiveId" clId="{53C4531C-03DA-479D-B095-FCEC69F2F1A7}" dt="2019-12-15T03:17:32.675" v="3180" actId="164"/>
          <ac:spMkLst>
            <pc:docMk/>
            <pc:sldMk cId="3555444575" sldId="278"/>
            <ac:spMk id="17" creationId="{32C08F55-9734-4299-88A1-95AAF64BEEFE}"/>
          </ac:spMkLst>
        </pc:spChg>
        <pc:spChg chg="mod topLvl">
          <ac:chgData name="林 佩弦" userId="edbab8e87cd5f694" providerId="LiveId" clId="{53C4531C-03DA-479D-B095-FCEC69F2F1A7}" dt="2019-12-15T03:17:32.675" v="3180" actId="164"/>
          <ac:spMkLst>
            <pc:docMk/>
            <pc:sldMk cId="3555444575" sldId="278"/>
            <ac:spMk id="18" creationId="{5FA1386F-6377-47D5-9013-1E03D3B38125}"/>
          </ac:spMkLst>
        </pc:spChg>
        <pc:spChg chg="mod topLvl">
          <ac:chgData name="林 佩弦" userId="edbab8e87cd5f694" providerId="LiveId" clId="{53C4531C-03DA-479D-B095-FCEC69F2F1A7}" dt="2019-12-15T03:17:32.675" v="3180" actId="164"/>
          <ac:spMkLst>
            <pc:docMk/>
            <pc:sldMk cId="3555444575" sldId="278"/>
            <ac:spMk id="19" creationId="{FF7E848F-BC00-41D5-8233-9BFFCEC65E64}"/>
          </ac:spMkLst>
        </pc:spChg>
        <pc:spChg chg="mod topLvl">
          <ac:chgData name="林 佩弦" userId="edbab8e87cd5f694" providerId="LiveId" clId="{53C4531C-03DA-479D-B095-FCEC69F2F1A7}" dt="2019-12-15T03:17:32.675" v="3180" actId="164"/>
          <ac:spMkLst>
            <pc:docMk/>
            <pc:sldMk cId="3555444575" sldId="278"/>
            <ac:spMk id="20" creationId="{654EF180-F62B-43FE-8B07-6DB87341C209}"/>
          </ac:spMkLst>
        </pc:spChg>
        <pc:spChg chg="mod topLvl">
          <ac:chgData name="林 佩弦" userId="edbab8e87cd5f694" providerId="LiveId" clId="{53C4531C-03DA-479D-B095-FCEC69F2F1A7}" dt="2019-12-15T03:17:32.675" v="3180" actId="164"/>
          <ac:spMkLst>
            <pc:docMk/>
            <pc:sldMk cId="3555444575" sldId="278"/>
            <ac:spMk id="26" creationId="{C812C012-6A21-49F1-B4B4-BCBE142ACFF0}"/>
          </ac:spMkLst>
        </pc:spChg>
        <pc:spChg chg="mod topLvl">
          <ac:chgData name="林 佩弦" userId="edbab8e87cd5f694" providerId="LiveId" clId="{53C4531C-03DA-479D-B095-FCEC69F2F1A7}" dt="2019-12-15T03:17:32.675" v="3180" actId="164"/>
          <ac:spMkLst>
            <pc:docMk/>
            <pc:sldMk cId="3555444575" sldId="278"/>
            <ac:spMk id="27" creationId="{CD07447C-4395-49F9-8DE0-172109C07E84}"/>
          </ac:spMkLst>
        </pc:spChg>
        <pc:spChg chg="del">
          <ac:chgData name="林 佩弦" userId="edbab8e87cd5f694" providerId="LiveId" clId="{53C4531C-03DA-479D-B095-FCEC69F2F1A7}" dt="2019-12-15T03:13:25.192" v="3129" actId="478"/>
          <ac:spMkLst>
            <pc:docMk/>
            <pc:sldMk cId="3555444575" sldId="278"/>
            <ac:spMk id="28" creationId="{443A5375-F225-4700-901B-5EB46067BC4B}"/>
          </ac:spMkLst>
        </pc:spChg>
        <pc:spChg chg="mod">
          <ac:chgData name="林 佩弦" userId="edbab8e87cd5f694" providerId="LiveId" clId="{53C4531C-03DA-479D-B095-FCEC69F2F1A7}" dt="2019-12-15T03:14:33.862" v="3146" actId="207"/>
          <ac:spMkLst>
            <pc:docMk/>
            <pc:sldMk cId="3555444575" sldId="278"/>
            <ac:spMk id="29" creationId="{8B7B324F-0150-4899-AB45-6A6A87C3AFCB}"/>
          </ac:spMkLst>
        </pc:spChg>
        <pc:spChg chg="mod">
          <ac:chgData name="林 佩弦" userId="edbab8e87cd5f694" providerId="LiveId" clId="{53C4531C-03DA-479D-B095-FCEC69F2F1A7}" dt="2019-12-15T03:13:37.470" v="3134"/>
          <ac:spMkLst>
            <pc:docMk/>
            <pc:sldMk cId="3555444575" sldId="278"/>
            <ac:spMk id="30" creationId="{7F7B6257-A052-4939-845F-5DB8E993C042}"/>
          </ac:spMkLst>
        </pc:spChg>
        <pc:spChg chg="mod">
          <ac:chgData name="林 佩弦" userId="edbab8e87cd5f694" providerId="LiveId" clId="{53C4531C-03DA-479D-B095-FCEC69F2F1A7}" dt="2019-12-15T03:14:31.557" v="3145" actId="207"/>
          <ac:spMkLst>
            <pc:docMk/>
            <pc:sldMk cId="3555444575" sldId="278"/>
            <ac:spMk id="31" creationId="{3ECD71A3-6E42-4BC4-8F8E-F28A6BA5656E}"/>
          </ac:spMkLst>
        </pc:spChg>
        <pc:spChg chg="mod">
          <ac:chgData name="林 佩弦" userId="edbab8e87cd5f694" providerId="LiveId" clId="{53C4531C-03DA-479D-B095-FCEC69F2F1A7}" dt="2019-12-15T03:14:26.667" v="3144" actId="207"/>
          <ac:spMkLst>
            <pc:docMk/>
            <pc:sldMk cId="3555444575" sldId="278"/>
            <ac:spMk id="32" creationId="{07AA7503-4C98-4BB9-84B0-79ACF8A4C86F}"/>
          </ac:spMkLst>
        </pc:spChg>
        <pc:spChg chg="add mod">
          <ac:chgData name="林 佩弦" userId="edbab8e87cd5f694" providerId="LiveId" clId="{53C4531C-03DA-479D-B095-FCEC69F2F1A7}" dt="2019-12-15T03:13:31.658" v="3131" actId="571"/>
          <ac:spMkLst>
            <pc:docMk/>
            <pc:sldMk cId="3555444575" sldId="278"/>
            <ac:spMk id="60" creationId="{DD4CC166-C5B9-485A-85FE-21F20D1752E4}"/>
          </ac:spMkLst>
        </pc:spChg>
        <pc:spChg chg="add mod">
          <ac:chgData name="林 佩弦" userId="edbab8e87cd5f694" providerId="LiveId" clId="{53C4531C-03DA-479D-B095-FCEC69F2F1A7}" dt="2019-12-15T03:13:31.658" v="3131" actId="571"/>
          <ac:spMkLst>
            <pc:docMk/>
            <pc:sldMk cId="3555444575" sldId="278"/>
            <ac:spMk id="61" creationId="{0C8EB22E-0144-4832-A500-D7E4058AC318}"/>
          </ac:spMkLst>
        </pc:spChg>
        <pc:spChg chg="add mod">
          <ac:chgData name="林 佩弦" userId="edbab8e87cd5f694" providerId="LiveId" clId="{53C4531C-03DA-479D-B095-FCEC69F2F1A7}" dt="2019-12-15T03:13:35.078" v="3133" actId="571"/>
          <ac:spMkLst>
            <pc:docMk/>
            <pc:sldMk cId="3555444575" sldId="278"/>
            <ac:spMk id="62" creationId="{3C4E1032-45C2-4BF8-AD30-EC201596B4EB}"/>
          </ac:spMkLst>
        </pc:spChg>
        <pc:spChg chg="add mod">
          <ac:chgData name="林 佩弦" userId="edbab8e87cd5f694" providerId="LiveId" clId="{53C4531C-03DA-479D-B095-FCEC69F2F1A7}" dt="2019-12-15T03:13:35.078" v="3133" actId="571"/>
          <ac:spMkLst>
            <pc:docMk/>
            <pc:sldMk cId="3555444575" sldId="278"/>
            <ac:spMk id="63" creationId="{6F28788F-80CC-432D-9E71-68BC88B711B2}"/>
          </ac:spMkLst>
        </pc:spChg>
        <pc:grpChg chg="add mod">
          <ac:chgData name="林 佩弦" userId="edbab8e87cd5f694" providerId="LiveId" clId="{53C4531C-03DA-479D-B095-FCEC69F2F1A7}" dt="2019-12-15T03:17:32.675" v="3180" actId="164"/>
          <ac:grpSpMkLst>
            <pc:docMk/>
            <pc:sldMk cId="3555444575" sldId="278"/>
            <ac:grpSpMk id="3" creationId="{82865BE2-F123-4CF1-8615-A523B93B4A83}"/>
          </ac:grpSpMkLst>
        </pc:grpChg>
        <pc:grpChg chg="add del">
          <ac:chgData name="林 佩弦" userId="edbab8e87cd5f694" providerId="LiveId" clId="{53C4531C-03DA-479D-B095-FCEC69F2F1A7}" dt="2019-12-15T03:18:16.903" v="3188" actId="165"/>
          <ac:grpSpMkLst>
            <pc:docMk/>
            <pc:sldMk cId="3555444575" sldId="278"/>
            <ac:grpSpMk id="5" creationId="{C3395087-06FD-48D7-B1C8-5276BB3613F2}"/>
          </ac:grpSpMkLst>
        </pc:grpChg>
        <pc:grpChg chg="add del">
          <ac:chgData name="林 佩弦" userId="edbab8e87cd5f694" providerId="LiveId" clId="{53C4531C-03DA-479D-B095-FCEC69F2F1A7}" dt="2019-12-15T03:18:24.012" v="3190" actId="165"/>
          <ac:grpSpMkLst>
            <pc:docMk/>
            <pc:sldMk cId="3555444575" sldId="278"/>
            <ac:grpSpMk id="10" creationId="{1332E37F-AE43-4F7D-B380-7DDD2DE335AE}"/>
          </ac:grpSpMkLst>
        </pc:grpChg>
        <pc:grpChg chg="add del">
          <ac:chgData name="林 佩弦" userId="edbab8e87cd5f694" providerId="LiveId" clId="{53C4531C-03DA-479D-B095-FCEC69F2F1A7}" dt="2019-12-15T03:18:21.006" v="3189" actId="165"/>
          <ac:grpSpMkLst>
            <pc:docMk/>
            <pc:sldMk cId="3555444575" sldId="278"/>
            <ac:grpSpMk id="13" creationId="{6FA73F1F-3530-4204-AB75-777B7264B004}"/>
          </ac:grpSpMkLst>
        </pc:grpChg>
        <pc:grpChg chg="add del mod">
          <ac:chgData name="林 佩弦" userId="edbab8e87cd5f694" providerId="LiveId" clId="{53C4531C-03DA-479D-B095-FCEC69F2F1A7}" dt="2019-12-15T03:15:55.900" v="3163" actId="165"/>
          <ac:grpSpMkLst>
            <pc:docMk/>
            <pc:sldMk cId="3555444575" sldId="278"/>
            <ac:grpSpMk id="16" creationId="{FACD546D-F498-4979-88D0-526CA44C1D3F}"/>
          </ac:grpSpMkLst>
        </pc:grpChg>
        <pc:grpChg chg="mod topLvl">
          <ac:chgData name="林 佩弦" userId="edbab8e87cd5f694" providerId="LiveId" clId="{53C4531C-03DA-479D-B095-FCEC69F2F1A7}" dt="2019-12-15T03:17:32.675" v="3180" actId="164"/>
          <ac:grpSpMkLst>
            <pc:docMk/>
            <pc:sldMk cId="3555444575" sldId="278"/>
            <ac:grpSpMk id="23" creationId="{C37FCEAE-7A7A-4CCA-A698-6A9297EDF011}"/>
          </ac:grpSpMkLst>
        </pc:grpChg>
        <pc:grpChg chg="mod topLvl">
          <ac:chgData name="林 佩弦" userId="edbab8e87cd5f694" providerId="LiveId" clId="{53C4531C-03DA-479D-B095-FCEC69F2F1A7}" dt="2019-12-15T03:17:32.675" v="3180" actId="164"/>
          <ac:grpSpMkLst>
            <pc:docMk/>
            <pc:sldMk cId="3555444575" sldId="278"/>
            <ac:grpSpMk id="24" creationId="{80BE5C95-B97C-465B-A026-E09F1890DD2B}"/>
          </ac:grpSpMkLst>
        </pc:grpChg>
        <pc:grpChg chg="del">
          <ac:chgData name="林 佩弦" userId="edbab8e87cd5f694" providerId="LiveId" clId="{53C4531C-03DA-479D-B095-FCEC69F2F1A7}" dt="2019-12-15T03:13:25.192" v="3129" actId="478"/>
          <ac:grpSpMkLst>
            <pc:docMk/>
            <pc:sldMk cId="3555444575" sldId="278"/>
            <ac:grpSpMk id="25" creationId="{790A8524-271A-40DD-A342-49ED9EB209D5}"/>
          </ac:grpSpMkLst>
        </pc:grpChg>
        <pc:grpChg chg="add del mod">
          <ac:chgData name="林 佩弦" userId="edbab8e87cd5f694" providerId="LiveId" clId="{53C4531C-03DA-479D-B095-FCEC69F2F1A7}" dt="2019-12-15T03:12:51.442" v="3119"/>
          <ac:grpSpMkLst>
            <pc:docMk/>
            <pc:sldMk cId="3555444575" sldId="278"/>
            <ac:grpSpMk id="34" creationId="{4EDAE0C2-B620-4731-A941-DDA2BD632797}"/>
          </ac:grpSpMkLst>
        </pc:grpChg>
        <pc:grpChg chg="add del mod">
          <ac:chgData name="林 佩弦" userId="edbab8e87cd5f694" providerId="LiveId" clId="{53C4531C-03DA-479D-B095-FCEC69F2F1A7}" dt="2019-12-15T03:12:51.442" v="3119"/>
          <ac:grpSpMkLst>
            <pc:docMk/>
            <pc:sldMk cId="3555444575" sldId="278"/>
            <ac:grpSpMk id="37" creationId="{D74850C9-B289-4C10-88B7-7CF065B34E8D}"/>
          </ac:grpSpMkLst>
        </pc:grpChg>
        <pc:grpChg chg="add del mod">
          <ac:chgData name="林 佩弦" userId="edbab8e87cd5f694" providerId="LiveId" clId="{53C4531C-03DA-479D-B095-FCEC69F2F1A7}" dt="2019-12-15T03:12:51.442" v="3119"/>
          <ac:grpSpMkLst>
            <pc:docMk/>
            <pc:sldMk cId="3555444575" sldId="278"/>
            <ac:grpSpMk id="40" creationId="{BCAF71D4-43CE-4E6C-AECD-EB5F10B8EDEF}"/>
          </ac:grpSpMkLst>
        </pc:grpChg>
        <pc:grpChg chg="add del mod">
          <ac:chgData name="林 佩弦" userId="edbab8e87cd5f694" providerId="LiveId" clId="{53C4531C-03DA-479D-B095-FCEC69F2F1A7}" dt="2019-12-15T03:12:51.442" v="3119"/>
          <ac:grpSpMkLst>
            <pc:docMk/>
            <pc:sldMk cId="3555444575" sldId="278"/>
            <ac:grpSpMk id="43" creationId="{46AB7AD6-D0D6-4C42-8738-623601CE3D99}"/>
          </ac:grpSpMkLst>
        </pc:grpChg>
        <pc:grpChg chg="mod">
          <ac:chgData name="林 佩弦" userId="edbab8e87cd5f694" providerId="LiveId" clId="{53C4531C-03DA-479D-B095-FCEC69F2F1A7}" dt="2019-12-15T03:12:48.768" v="3118"/>
          <ac:grpSpMkLst>
            <pc:docMk/>
            <pc:sldMk cId="3555444575" sldId="278"/>
            <ac:grpSpMk id="50" creationId="{3A2E938D-BC4B-4DB6-983C-188BDE036D68}"/>
          </ac:grpSpMkLst>
        </pc:grpChg>
        <pc:grpChg chg="mod">
          <ac:chgData name="林 佩弦" userId="edbab8e87cd5f694" providerId="LiveId" clId="{53C4531C-03DA-479D-B095-FCEC69F2F1A7}" dt="2019-12-15T03:12:48.768" v="3118"/>
          <ac:grpSpMkLst>
            <pc:docMk/>
            <pc:sldMk cId="3555444575" sldId="278"/>
            <ac:grpSpMk id="51" creationId="{0E154194-8ED4-4DE8-AAF6-98DD43DD9D9D}"/>
          </ac:grpSpMkLst>
        </pc:grpChg>
        <pc:grpChg chg="mod">
          <ac:chgData name="林 佩弦" userId="edbab8e87cd5f694" providerId="LiveId" clId="{53C4531C-03DA-479D-B095-FCEC69F2F1A7}" dt="2019-12-15T03:12:48.768" v="3118"/>
          <ac:grpSpMkLst>
            <pc:docMk/>
            <pc:sldMk cId="3555444575" sldId="278"/>
            <ac:grpSpMk id="52" creationId="{F11AE1B3-20C0-4A06-AB59-4068BEA16363}"/>
          </ac:grpSpMkLst>
        </pc:grpChg>
        <pc:cxnChg chg="add mod">
          <ac:chgData name="林 佩弦" userId="edbab8e87cd5f694" providerId="LiveId" clId="{53C4531C-03DA-479D-B095-FCEC69F2F1A7}" dt="2019-12-15T03:16:33.376" v="3168" actId="208"/>
          <ac:cxnSpMkLst>
            <pc:docMk/>
            <pc:sldMk cId="3555444575" sldId="278"/>
            <ac:cxnSpMk id="4" creationId="{454E0889-0A06-4CA4-A0EB-37F1A8BA03EE}"/>
          </ac:cxnSpMkLst>
        </pc:cxnChg>
        <pc:cxnChg chg="mod topLvl">
          <ac:chgData name="林 佩弦" userId="edbab8e87cd5f694" providerId="LiveId" clId="{53C4531C-03DA-479D-B095-FCEC69F2F1A7}" dt="2019-12-15T03:16:33.376" v="3168" actId="208"/>
          <ac:cxnSpMkLst>
            <pc:docMk/>
            <pc:sldMk cId="3555444575" sldId="278"/>
            <ac:cxnSpMk id="21" creationId="{EB7E779D-8515-45A3-B048-F35960EA2E7A}"/>
          </ac:cxnSpMkLst>
        </pc:cxnChg>
        <pc:cxnChg chg="mod topLvl">
          <ac:chgData name="林 佩弦" userId="edbab8e87cd5f694" providerId="LiveId" clId="{53C4531C-03DA-479D-B095-FCEC69F2F1A7}" dt="2019-12-15T03:16:33.376" v="3168" actId="208"/>
          <ac:cxnSpMkLst>
            <pc:docMk/>
            <pc:sldMk cId="3555444575" sldId="278"/>
            <ac:cxnSpMk id="22" creationId="{88A68638-4E5C-43D1-A8EA-A343F5B2154B}"/>
          </ac:cxnSpMkLst>
        </pc:cxnChg>
        <pc:cxnChg chg="add del">
          <ac:chgData name="林 佩弦" userId="edbab8e87cd5f694" providerId="LiveId" clId="{53C4531C-03DA-479D-B095-FCEC69F2F1A7}" dt="2019-12-15T03:12:51.442" v="3119"/>
          <ac:cxnSpMkLst>
            <pc:docMk/>
            <pc:sldMk cId="3555444575" sldId="278"/>
            <ac:cxnSpMk id="33" creationId="{EF703A58-0B22-4508-8A49-8E583CCB76D8}"/>
          </ac:cxnSpMkLst>
        </pc:cxnChg>
      </pc:sldChg>
      <pc:sldChg chg="addSp modSp add ord modAnim">
        <pc:chgData name="林 佩弦" userId="edbab8e87cd5f694" providerId="LiveId" clId="{53C4531C-03DA-479D-B095-FCEC69F2F1A7}" dt="2019-12-19T15:13:38.084" v="3316"/>
        <pc:sldMkLst>
          <pc:docMk/>
          <pc:sldMk cId="3033801877" sldId="279"/>
        </pc:sldMkLst>
        <pc:spChg chg="add mod">
          <ac:chgData name="林 佩弦" userId="edbab8e87cd5f694" providerId="LiveId" clId="{53C4531C-03DA-479D-B095-FCEC69F2F1A7}" dt="2019-12-15T03:20:29.257" v="3205" actId="113"/>
          <ac:spMkLst>
            <pc:docMk/>
            <pc:sldMk cId="3033801877" sldId="279"/>
            <ac:spMk id="4" creationId="{4119609D-DA98-42DF-9A6D-2664C5A3A308}"/>
          </ac:spMkLst>
        </pc:spChg>
        <pc:spChg chg="add mod">
          <ac:chgData name="林 佩弦" userId="edbab8e87cd5f694" providerId="LiveId" clId="{53C4531C-03DA-479D-B095-FCEC69F2F1A7}" dt="2019-12-15T03:21:08.818" v="3210" actId="123"/>
          <ac:spMkLst>
            <pc:docMk/>
            <pc:sldMk cId="3033801877" sldId="279"/>
            <ac:spMk id="8" creationId="{2AFA6EFB-66D1-4BC1-B67E-FE2F044B6DA1}"/>
          </ac:spMkLst>
        </pc:spChg>
        <pc:spChg chg="add mod">
          <ac:chgData name="林 佩弦" userId="edbab8e87cd5f694" providerId="LiveId" clId="{53C4531C-03DA-479D-B095-FCEC69F2F1A7}" dt="2019-12-15T03:21:04.205" v="3209" actId="1076"/>
          <ac:spMkLst>
            <pc:docMk/>
            <pc:sldMk cId="3033801877" sldId="279"/>
            <ac:spMk id="9" creationId="{6409E029-469B-4953-8410-7FEDF3F62E2F}"/>
          </ac:spMkLst>
        </pc:spChg>
        <pc:spChg chg="add mod">
          <ac:chgData name="林 佩弦" userId="edbab8e87cd5f694" providerId="LiveId" clId="{53C4531C-03DA-479D-B095-FCEC69F2F1A7}" dt="2019-12-15T03:21:08.818" v="3210" actId="123"/>
          <ac:spMkLst>
            <pc:docMk/>
            <pc:sldMk cId="3033801877" sldId="279"/>
            <ac:spMk id="11" creationId="{A8DA0CC1-898E-4130-B2DE-DA0532294D92}"/>
          </ac:spMkLst>
        </pc:spChg>
        <pc:cxnChg chg="add">
          <ac:chgData name="林 佩弦" userId="edbab8e87cd5f694" providerId="LiveId" clId="{53C4531C-03DA-479D-B095-FCEC69F2F1A7}" dt="2019-12-15T03:20:18.031" v="3203"/>
          <ac:cxnSpMkLst>
            <pc:docMk/>
            <pc:sldMk cId="3033801877" sldId="279"/>
            <ac:cxnSpMk id="5" creationId="{EE5881C7-905D-48B6-9262-23C18D5F9533}"/>
          </ac:cxnSpMkLst>
        </pc:cxnChg>
        <pc:cxnChg chg="add mod">
          <ac:chgData name="林 佩弦" userId="edbab8e87cd5f694" providerId="LiveId" clId="{53C4531C-03DA-479D-B095-FCEC69F2F1A7}" dt="2019-12-15T03:21:04.205" v="3209" actId="1076"/>
          <ac:cxnSpMkLst>
            <pc:docMk/>
            <pc:sldMk cId="3033801877" sldId="279"/>
            <ac:cxnSpMk id="10" creationId="{FE9E8F18-F8A7-4347-B55D-CAF0C2A12DF5}"/>
          </ac:cxnSpMkLst>
        </pc:cxnChg>
      </pc:sldChg>
      <pc:sldChg chg="addSp delSp modSp add del ord modAnim">
        <pc:chgData name="林 佩弦" userId="edbab8e87cd5f694" providerId="LiveId" clId="{53C4531C-03DA-479D-B095-FCEC69F2F1A7}" dt="2019-12-19T15:15:45.735" v="3336" actId="47"/>
        <pc:sldMkLst>
          <pc:docMk/>
          <pc:sldMk cId="775688859" sldId="280"/>
        </pc:sldMkLst>
        <pc:spChg chg="add mod">
          <ac:chgData name="林 佩弦" userId="edbab8e87cd5f694" providerId="LiveId" clId="{53C4531C-03DA-479D-B095-FCEC69F2F1A7}" dt="2019-12-19T15:09:51.904" v="3250"/>
          <ac:spMkLst>
            <pc:docMk/>
            <pc:sldMk cId="775688859" sldId="280"/>
            <ac:spMk id="4" creationId="{778FACDB-173D-4610-B449-E13B1F54D0B6}"/>
          </ac:spMkLst>
        </pc:spChg>
        <pc:spChg chg="add mod">
          <ac:chgData name="林 佩弦" userId="edbab8e87cd5f694" providerId="LiveId" clId="{53C4531C-03DA-479D-B095-FCEC69F2F1A7}" dt="2019-12-19T15:09:51.904" v="3250"/>
          <ac:spMkLst>
            <pc:docMk/>
            <pc:sldMk cId="775688859" sldId="280"/>
            <ac:spMk id="5" creationId="{99262209-FB92-4F93-9140-EF7569B0F8AC}"/>
          </ac:spMkLst>
        </pc:spChg>
        <pc:spChg chg="mod">
          <ac:chgData name="林 佩弦" userId="edbab8e87cd5f694" providerId="LiveId" clId="{53C4531C-03DA-479D-B095-FCEC69F2F1A7}" dt="2019-12-15T02:59:48.445" v="2948"/>
          <ac:spMkLst>
            <pc:docMk/>
            <pc:sldMk cId="775688859" sldId="280"/>
            <ac:spMk id="6" creationId="{875014A2-64F4-4438-A3A8-7E872AB231B4}"/>
          </ac:spMkLst>
        </pc:spChg>
        <pc:spChg chg="mod">
          <ac:chgData name="林 佩弦" userId="edbab8e87cd5f694" providerId="LiveId" clId="{53C4531C-03DA-479D-B095-FCEC69F2F1A7}" dt="2019-12-15T03:00:04.496" v="2950"/>
          <ac:spMkLst>
            <pc:docMk/>
            <pc:sldMk cId="775688859" sldId="280"/>
            <ac:spMk id="7" creationId="{A8AC7554-DFFC-47EA-9423-50A0933FDA67}"/>
          </ac:spMkLst>
        </pc:spChg>
        <pc:spChg chg="add mod">
          <ac:chgData name="林 佩弦" userId="edbab8e87cd5f694" providerId="LiveId" clId="{53C4531C-03DA-479D-B095-FCEC69F2F1A7}" dt="2019-12-19T15:09:51.904" v="3250"/>
          <ac:spMkLst>
            <pc:docMk/>
            <pc:sldMk cId="775688859" sldId="280"/>
            <ac:spMk id="8" creationId="{034B50A0-0604-454A-B5FE-1E00231D0D86}"/>
          </ac:spMkLst>
        </pc:spChg>
        <pc:spChg chg="add mod">
          <ac:chgData name="林 佩弦" userId="edbab8e87cd5f694" providerId="LiveId" clId="{53C4531C-03DA-479D-B095-FCEC69F2F1A7}" dt="2019-12-19T15:09:51.904" v="3250"/>
          <ac:spMkLst>
            <pc:docMk/>
            <pc:sldMk cId="775688859" sldId="280"/>
            <ac:spMk id="9" creationId="{B6EF0EE6-FFD3-463C-B5F8-8AF67CF5C7B3}"/>
          </ac:spMkLst>
        </pc:spChg>
        <pc:spChg chg="add mod">
          <ac:chgData name="林 佩弦" userId="edbab8e87cd5f694" providerId="LiveId" clId="{53C4531C-03DA-479D-B095-FCEC69F2F1A7}" dt="2019-12-19T15:09:51.904" v="3250"/>
          <ac:spMkLst>
            <pc:docMk/>
            <pc:sldMk cId="775688859" sldId="280"/>
            <ac:spMk id="10" creationId="{62266C51-8992-475E-8557-7798C739D438}"/>
          </ac:spMkLst>
        </pc:spChg>
        <pc:spChg chg="add mod">
          <ac:chgData name="林 佩弦" userId="edbab8e87cd5f694" providerId="LiveId" clId="{53C4531C-03DA-479D-B095-FCEC69F2F1A7}" dt="2019-12-19T15:09:51.904" v="3250"/>
          <ac:spMkLst>
            <pc:docMk/>
            <pc:sldMk cId="775688859" sldId="280"/>
            <ac:spMk id="11" creationId="{4827B048-D711-4D2D-A800-8CDD2448C426}"/>
          </ac:spMkLst>
        </pc:spChg>
        <pc:spChg chg="add del mod">
          <ac:chgData name="林 佩弦" userId="edbab8e87cd5f694" providerId="LiveId" clId="{53C4531C-03DA-479D-B095-FCEC69F2F1A7}" dt="2019-12-19T15:09:51.327" v="3248"/>
          <ac:spMkLst>
            <pc:docMk/>
            <pc:sldMk cId="775688859" sldId="280"/>
            <ac:spMk id="22" creationId="{C3ACA967-727A-4F4A-B7E7-2852E6450E28}"/>
          </ac:spMkLst>
        </pc:spChg>
        <pc:grpChg chg="add mod">
          <ac:chgData name="林 佩弦" userId="edbab8e87cd5f694" providerId="LiveId" clId="{53C4531C-03DA-479D-B095-FCEC69F2F1A7}" dt="2019-12-19T15:09:51.904" v="3250"/>
          <ac:grpSpMkLst>
            <pc:docMk/>
            <pc:sldMk cId="775688859" sldId="280"/>
            <ac:grpSpMk id="2" creationId="{C3F35751-D811-4157-BD91-2F62E9657139}"/>
          </ac:grpSpMkLst>
        </pc:grpChg>
        <pc:grpChg chg="add mod">
          <ac:chgData name="林 佩弦" userId="edbab8e87cd5f694" providerId="LiveId" clId="{53C4531C-03DA-479D-B095-FCEC69F2F1A7}" dt="2019-12-19T15:09:51.904" v="3250"/>
          <ac:grpSpMkLst>
            <pc:docMk/>
            <pc:sldMk cId="775688859" sldId="280"/>
            <ac:grpSpMk id="3" creationId="{7415E6C5-37D0-4853-9A50-362BEC71CE09}"/>
          </ac:grpSpMkLst>
        </pc:grpChg>
        <pc:grpChg chg="add mod">
          <ac:chgData name="林 佩弦" userId="edbab8e87cd5f694" providerId="LiveId" clId="{53C4531C-03DA-479D-B095-FCEC69F2F1A7}" dt="2019-12-19T15:09:51.904" v="3250"/>
          <ac:grpSpMkLst>
            <pc:docMk/>
            <pc:sldMk cId="775688859" sldId="280"/>
            <ac:grpSpMk id="18" creationId="{F7F05C19-F3D5-4B04-B580-2E4E9BBECA11}"/>
          </ac:grpSpMkLst>
        </pc:grpChg>
        <pc:grpChg chg="add mod">
          <ac:chgData name="林 佩弦" userId="edbab8e87cd5f694" providerId="LiveId" clId="{53C4531C-03DA-479D-B095-FCEC69F2F1A7}" dt="2019-12-19T15:09:51.904" v="3250"/>
          <ac:grpSpMkLst>
            <pc:docMk/>
            <pc:sldMk cId="775688859" sldId="280"/>
            <ac:grpSpMk id="19" creationId="{C648C07C-A4DA-464E-A157-D011CEA93797}"/>
          </ac:grpSpMkLst>
        </pc:grpChg>
        <pc:grpChg chg="add mod">
          <ac:chgData name="林 佩弦" userId="edbab8e87cd5f694" providerId="LiveId" clId="{53C4531C-03DA-479D-B095-FCEC69F2F1A7}" dt="2019-12-19T15:09:51.904" v="3250"/>
          <ac:grpSpMkLst>
            <pc:docMk/>
            <pc:sldMk cId="775688859" sldId="280"/>
            <ac:grpSpMk id="20" creationId="{97021794-5DD5-460A-92BF-738A4BCEF224}"/>
          </ac:grpSpMkLst>
        </pc:grpChg>
        <pc:grpChg chg="add mod">
          <ac:chgData name="林 佩弦" userId="edbab8e87cd5f694" providerId="LiveId" clId="{53C4531C-03DA-479D-B095-FCEC69F2F1A7}" dt="2019-12-19T15:09:51.904" v="3250"/>
          <ac:grpSpMkLst>
            <pc:docMk/>
            <pc:sldMk cId="775688859" sldId="280"/>
            <ac:grpSpMk id="21" creationId="{B7BFE0F6-2B7B-49B0-8A0E-1011233C245D}"/>
          </ac:grpSpMkLst>
        </pc:grpChg>
        <pc:cxnChg chg="add mod">
          <ac:chgData name="林 佩弦" userId="edbab8e87cd5f694" providerId="LiveId" clId="{53C4531C-03DA-479D-B095-FCEC69F2F1A7}" dt="2019-12-15T03:00:14.501" v="2952" actId="164"/>
          <ac:cxnSpMkLst>
            <pc:docMk/>
            <pc:sldMk cId="775688859" sldId="280"/>
            <ac:cxnSpMk id="12" creationId="{68135C77-BFFB-4C5B-B505-2F7BD2BA9FD7}"/>
          </ac:cxnSpMkLst>
        </pc:cxnChg>
        <pc:cxnChg chg="add mod">
          <ac:chgData name="林 佩弦" userId="edbab8e87cd5f694" providerId="LiveId" clId="{53C4531C-03DA-479D-B095-FCEC69F2F1A7}" dt="2019-12-15T03:00:18.490" v="2953" actId="164"/>
          <ac:cxnSpMkLst>
            <pc:docMk/>
            <pc:sldMk cId="775688859" sldId="280"/>
            <ac:cxnSpMk id="13" creationId="{8F388273-3FD2-4888-BC9E-F5B0123E6CE8}"/>
          </ac:cxnSpMkLst>
        </pc:cxnChg>
        <pc:cxnChg chg="add mod">
          <ac:chgData name="林 佩弦" userId="edbab8e87cd5f694" providerId="LiveId" clId="{53C4531C-03DA-479D-B095-FCEC69F2F1A7}" dt="2019-12-15T03:00:21.701" v="2954" actId="164"/>
          <ac:cxnSpMkLst>
            <pc:docMk/>
            <pc:sldMk cId="775688859" sldId="280"/>
            <ac:cxnSpMk id="14" creationId="{269FF7A4-AEBF-41D6-85B2-79FBF661D108}"/>
          </ac:cxnSpMkLst>
        </pc:cxnChg>
        <pc:cxnChg chg="add mod">
          <ac:chgData name="林 佩弦" userId="edbab8e87cd5f694" providerId="LiveId" clId="{53C4531C-03DA-479D-B095-FCEC69F2F1A7}" dt="2019-12-15T03:00:24.941" v="2955" actId="164"/>
          <ac:cxnSpMkLst>
            <pc:docMk/>
            <pc:sldMk cId="775688859" sldId="280"/>
            <ac:cxnSpMk id="15" creationId="{29971B05-95BB-4F5B-B95C-332AC55AD11B}"/>
          </ac:cxnSpMkLst>
        </pc:cxnChg>
        <pc:cxnChg chg="add mod">
          <ac:chgData name="林 佩弦" userId="edbab8e87cd5f694" providerId="LiveId" clId="{53C4531C-03DA-479D-B095-FCEC69F2F1A7}" dt="2019-12-15T03:00:27.626" v="2956" actId="164"/>
          <ac:cxnSpMkLst>
            <pc:docMk/>
            <pc:sldMk cId="775688859" sldId="280"/>
            <ac:cxnSpMk id="16" creationId="{4D8526FD-DE76-4FA3-8646-2409B9393EBF}"/>
          </ac:cxnSpMkLst>
        </pc:cxnChg>
        <pc:cxnChg chg="add mod">
          <ac:chgData name="林 佩弦" userId="edbab8e87cd5f694" providerId="LiveId" clId="{53C4531C-03DA-479D-B095-FCEC69F2F1A7}" dt="2019-12-15T03:00:30.625" v="2957" actId="164"/>
          <ac:cxnSpMkLst>
            <pc:docMk/>
            <pc:sldMk cId="775688859" sldId="280"/>
            <ac:cxnSpMk id="17" creationId="{FF0C4371-718D-47A5-8D18-0F8785532AA3}"/>
          </ac:cxnSpMkLst>
        </pc:cxnChg>
      </pc:sldChg>
      <pc:sldChg chg="addSp modSp add del">
        <pc:chgData name="林 佩弦" userId="edbab8e87cd5f694" providerId="LiveId" clId="{53C4531C-03DA-479D-B095-FCEC69F2F1A7}" dt="2019-12-15T02:34:57.752" v="2826"/>
        <pc:sldMkLst>
          <pc:docMk/>
          <pc:sldMk cId="1559753907" sldId="281"/>
        </pc:sldMkLst>
        <pc:spChg chg="add">
          <ac:chgData name="林 佩弦" userId="edbab8e87cd5f694" providerId="LiveId" clId="{53C4531C-03DA-479D-B095-FCEC69F2F1A7}" dt="2019-12-15T02:34:18.218" v="2799"/>
          <ac:spMkLst>
            <pc:docMk/>
            <pc:sldMk cId="1559753907" sldId="281"/>
            <ac:spMk id="3" creationId="{001FB974-CBC5-4065-8208-E7406B4C8E00}"/>
          </ac:spMkLst>
        </pc:spChg>
        <pc:spChg chg="add">
          <ac:chgData name="林 佩弦" userId="edbab8e87cd5f694" providerId="LiveId" clId="{53C4531C-03DA-479D-B095-FCEC69F2F1A7}" dt="2019-12-15T02:34:18.218" v="2799"/>
          <ac:spMkLst>
            <pc:docMk/>
            <pc:sldMk cId="1559753907" sldId="281"/>
            <ac:spMk id="4" creationId="{7657050B-AD46-4FA6-9146-5614D865D281}"/>
          </ac:spMkLst>
        </pc:spChg>
        <pc:spChg chg="add">
          <ac:chgData name="林 佩弦" userId="edbab8e87cd5f694" providerId="LiveId" clId="{53C4531C-03DA-479D-B095-FCEC69F2F1A7}" dt="2019-12-15T02:34:18.218" v="2799"/>
          <ac:spMkLst>
            <pc:docMk/>
            <pc:sldMk cId="1559753907" sldId="281"/>
            <ac:spMk id="5" creationId="{A2A15376-B821-4078-BDE3-331F8843F4C4}"/>
          </ac:spMkLst>
        </pc:spChg>
        <pc:spChg chg="add">
          <ac:chgData name="林 佩弦" userId="edbab8e87cd5f694" providerId="LiveId" clId="{53C4531C-03DA-479D-B095-FCEC69F2F1A7}" dt="2019-12-15T02:34:18.218" v="2799"/>
          <ac:spMkLst>
            <pc:docMk/>
            <pc:sldMk cId="1559753907" sldId="281"/>
            <ac:spMk id="6" creationId="{ABAF71BA-3070-4C7A-9E02-BB51BEE7DBF1}"/>
          </ac:spMkLst>
        </pc:spChg>
        <pc:spChg chg="add">
          <ac:chgData name="林 佩弦" userId="edbab8e87cd5f694" providerId="LiveId" clId="{53C4531C-03DA-479D-B095-FCEC69F2F1A7}" dt="2019-12-15T02:34:18.218" v="2799"/>
          <ac:spMkLst>
            <pc:docMk/>
            <pc:sldMk cId="1559753907" sldId="281"/>
            <ac:spMk id="7" creationId="{66DB184D-5A7B-4F8B-B077-9461F24FFA73}"/>
          </ac:spMkLst>
        </pc:spChg>
        <pc:spChg chg="add">
          <ac:chgData name="林 佩弦" userId="edbab8e87cd5f694" providerId="LiveId" clId="{53C4531C-03DA-479D-B095-FCEC69F2F1A7}" dt="2019-12-15T02:34:18.218" v="2799"/>
          <ac:spMkLst>
            <pc:docMk/>
            <pc:sldMk cId="1559753907" sldId="281"/>
            <ac:spMk id="8" creationId="{1B49A4B3-1F95-4935-80D3-A423BCDC4889}"/>
          </ac:spMkLst>
        </pc:spChg>
        <pc:spChg chg="add">
          <ac:chgData name="林 佩弦" userId="edbab8e87cd5f694" providerId="LiveId" clId="{53C4531C-03DA-479D-B095-FCEC69F2F1A7}" dt="2019-12-15T02:34:18.218" v="2799"/>
          <ac:spMkLst>
            <pc:docMk/>
            <pc:sldMk cId="1559753907" sldId="281"/>
            <ac:spMk id="9" creationId="{8D1B83D3-880C-488F-AE90-9499DF102225}"/>
          </ac:spMkLst>
        </pc:spChg>
        <pc:spChg chg="add">
          <ac:chgData name="林 佩弦" userId="edbab8e87cd5f694" providerId="LiveId" clId="{53C4531C-03DA-479D-B095-FCEC69F2F1A7}" dt="2019-12-15T02:34:18.218" v="2799"/>
          <ac:spMkLst>
            <pc:docMk/>
            <pc:sldMk cId="1559753907" sldId="281"/>
            <ac:spMk id="10" creationId="{04DA1387-953D-4D9B-B619-8133B2C1C370}"/>
          </ac:spMkLst>
        </pc:spChg>
        <pc:spChg chg="add">
          <ac:chgData name="林 佩弦" userId="edbab8e87cd5f694" providerId="LiveId" clId="{53C4531C-03DA-479D-B095-FCEC69F2F1A7}" dt="2019-12-15T02:34:18.218" v="2799"/>
          <ac:spMkLst>
            <pc:docMk/>
            <pc:sldMk cId="1559753907" sldId="281"/>
            <ac:spMk id="11" creationId="{2848FC67-52C1-4308-B05C-07793D0F79DE}"/>
          </ac:spMkLst>
        </pc:spChg>
        <pc:spChg chg="add">
          <ac:chgData name="林 佩弦" userId="edbab8e87cd5f694" providerId="LiveId" clId="{53C4531C-03DA-479D-B095-FCEC69F2F1A7}" dt="2019-12-15T02:34:18.218" v="2799"/>
          <ac:spMkLst>
            <pc:docMk/>
            <pc:sldMk cId="1559753907" sldId="281"/>
            <ac:spMk id="12" creationId="{486DC8B0-DCBC-42B7-BAE0-5145927DCCA1}"/>
          </ac:spMkLst>
        </pc:spChg>
        <pc:spChg chg="add mod">
          <ac:chgData name="林 佩弦" userId="edbab8e87cd5f694" providerId="LiveId" clId="{53C4531C-03DA-479D-B095-FCEC69F2F1A7}" dt="2019-12-15T02:34:50.517" v="2817" actId="14100"/>
          <ac:spMkLst>
            <pc:docMk/>
            <pc:sldMk cId="1559753907" sldId="281"/>
            <ac:spMk id="13" creationId="{D88B30E6-A1AB-431A-9C03-960661156A04}"/>
          </ac:spMkLst>
        </pc:spChg>
        <pc:spChg chg="add">
          <ac:chgData name="林 佩弦" userId="edbab8e87cd5f694" providerId="LiveId" clId="{53C4531C-03DA-479D-B095-FCEC69F2F1A7}" dt="2019-12-15T02:34:18.218" v="2799"/>
          <ac:spMkLst>
            <pc:docMk/>
            <pc:sldMk cId="1559753907" sldId="281"/>
            <ac:spMk id="14" creationId="{BF816705-4EB0-43E5-9C68-0238F2E66B64}"/>
          </ac:spMkLst>
        </pc:spChg>
        <pc:spChg chg="add">
          <ac:chgData name="林 佩弦" userId="edbab8e87cd5f694" providerId="LiveId" clId="{53C4531C-03DA-479D-B095-FCEC69F2F1A7}" dt="2019-12-15T02:34:18.218" v="2799"/>
          <ac:spMkLst>
            <pc:docMk/>
            <pc:sldMk cId="1559753907" sldId="281"/>
            <ac:spMk id="15" creationId="{54F680F6-E164-4C95-A266-F51219D491B9}"/>
          </ac:spMkLst>
        </pc:spChg>
        <pc:spChg chg="add mod">
          <ac:chgData name="林 佩弦" userId="edbab8e87cd5f694" providerId="LiveId" clId="{53C4531C-03DA-479D-B095-FCEC69F2F1A7}" dt="2019-12-15T02:34:52.572" v="2821" actId="20577"/>
          <ac:spMkLst>
            <pc:docMk/>
            <pc:sldMk cId="1559753907" sldId="281"/>
            <ac:spMk id="16" creationId="{FFA6D75B-0626-4520-9ACA-0489875124C3}"/>
          </ac:spMkLst>
        </pc:spChg>
        <pc:spChg chg="add">
          <ac:chgData name="林 佩弦" userId="edbab8e87cd5f694" providerId="LiveId" clId="{53C4531C-03DA-479D-B095-FCEC69F2F1A7}" dt="2019-12-15T02:34:18.218" v="2799"/>
          <ac:spMkLst>
            <pc:docMk/>
            <pc:sldMk cId="1559753907" sldId="281"/>
            <ac:spMk id="17" creationId="{17C95FD1-E1AC-42A7-B251-05B9A00B14DF}"/>
          </ac:spMkLst>
        </pc:spChg>
        <pc:spChg chg="add">
          <ac:chgData name="林 佩弦" userId="edbab8e87cd5f694" providerId="LiveId" clId="{53C4531C-03DA-479D-B095-FCEC69F2F1A7}" dt="2019-12-15T02:34:18.218" v="2799"/>
          <ac:spMkLst>
            <pc:docMk/>
            <pc:sldMk cId="1559753907" sldId="281"/>
            <ac:spMk id="18" creationId="{E0C063A6-47DB-44BB-8110-81849826AF20}"/>
          </ac:spMkLst>
        </pc:spChg>
        <pc:spChg chg="add">
          <ac:chgData name="林 佩弦" userId="edbab8e87cd5f694" providerId="LiveId" clId="{53C4531C-03DA-479D-B095-FCEC69F2F1A7}" dt="2019-12-15T02:34:18.218" v="2799"/>
          <ac:spMkLst>
            <pc:docMk/>
            <pc:sldMk cId="1559753907" sldId="281"/>
            <ac:spMk id="19" creationId="{629DDF01-3D3F-4D2D-8EE9-1FE14DC846F4}"/>
          </ac:spMkLst>
        </pc:spChg>
        <pc:spChg chg="add">
          <ac:chgData name="林 佩弦" userId="edbab8e87cd5f694" providerId="LiveId" clId="{53C4531C-03DA-479D-B095-FCEC69F2F1A7}" dt="2019-12-15T02:34:18.218" v="2799"/>
          <ac:spMkLst>
            <pc:docMk/>
            <pc:sldMk cId="1559753907" sldId="281"/>
            <ac:spMk id="20" creationId="{CBBA5CCE-3813-42BB-BC6B-7863A7293F17}"/>
          </ac:spMkLst>
        </pc:spChg>
        <pc:spChg chg="add">
          <ac:chgData name="林 佩弦" userId="edbab8e87cd5f694" providerId="LiveId" clId="{53C4531C-03DA-479D-B095-FCEC69F2F1A7}" dt="2019-12-15T02:34:18.218" v="2799"/>
          <ac:spMkLst>
            <pc:docMk/>
            <pc:sldMk cId="1559753907" sldId="281"/>
            <ac:spMk id="21" creationId="{26EF50B0-8A77-4919-ACA4-D5B414EEC46B}"/>
          </ac:spMkLst>
        </pc:spChg>
        <pc:grpChg chg="add mod">
          <ac:chgData name="林 佩弦" userId="edbab8e87cd5f694" providerId="LiveId" clId="{53C4531C-03DA-479D-B095-FCEC69F2F1A7}" dt="2019-12-15T02:34:57.752" v="2826"/>
          <ac:grpSpMkLst>
            <pc:docMk/>
            <pc:sldMk cId="1559753907" sldId="281"/>
            <ac:grpSpMk id="2" creationId="{669D6A53-8F31-480F-B5AC-8023B9894807}"/>
          </ac:grpSpMkLst>
        </pc:grpChg>
      </pc:sldChg>
      <pc:sldChg chg="addSp modSp add del">
        <pc:chgData name="林 佩弦" userId="edbab8e87cd5f694" providerId="LiveId" clId="{53C4531C-03DA-479D-B095-FCEC69F2F1A7}" dt="2019-12-15T02:35:25.590" v="2842" actId="47"/>
        <pc:sldMkLst>
          <pc:docMk/>
          <pc:sldMk cId="3451497009" sldId="281"/>
        </pc:sldMkLst>
        <pc:spChg chg="add">
          <ac:chgData name="林 佩弦" userId="edbab8e87cd5f694" providerId="LiveId" clId="{53C4531C-03DA-479D-B095-FCEC69F2F1A7}" dt="2019-12-15T02:35:13.120" v="2828"/>
          <ac:spMkLst>
            <pc:docMk/>
            <pc:sldMk cId="3451497009" sldId="281"/>
            <ac:spMk id="3" creationId="{001FB974-CBC5-4065-8208-E7406B4C8E00}"/>
          </ac:spMkLst>
        </pc:spChg>
        <pc:spChg chg="add">
          <ac:chgData name="林 佩弦" userId="edbab8e87cd5f694" providerId="LiveId" clId="{53C4531C-03DA-479D-B095-FCEC69F2F1A7}" dt="2019-12-15T02:35:13.120" v="2828"/>
          <ac:spMkLst>
            <pc:docMk/>
            <pc:sldMk cId="3451497009" sldId="281"/>
            <ac:spMk id="4" creationId="{7657050B-AD46-4FA6-9146-5614D865D281}"/>
          </ac:spMkLst>
        </pc:spChg>
        <pc:spChg chg="add">
          <ac:chgData name="林 佩弦" userId="edbab8e87cd5f694" providerId="LiveId" clId="{53C4531C-03DA-479D-B095-FCEC69F2F1A7}" dt="2019-12-15T02:35:13.120" v="2828"/>
          <ac:spMkLst>
            <pc:docMk/>
            <pc:sldMk cId="3451497009" sldId="281"/>
            <ac:spMk id="5" creationId="{A2A15376-B821-4078-BDE3-331F8843F4C4}"/>
          </ac:spMkLst>
        </pc:spChg>
        <pc:spChg chg="add">
          <ac:chgData name="林 佩弦" userId="edbab8e87cd5f694" providerId="LiveId" clId="{53C4531C-03DA-479D-B095-FCEC69F2F1A7}" dt="2019-12-15T02:35:13.120" v="2828"/>
          <ac:spMkLst>
            <pc:docMk/>
            <pc:sldMk cId="3451497009" sldId="281"/>
            <ac:spMk id="6" creationId="{ABAF71BA-3070-4C7A-9E02-BB51BEE7DBF1}"/>
          </ac:spMkLst>
        </pc:spChg>
        <pc:spChg chg="add">
          <ac:chgData name="林 佩弦" userId="edbab8e87cd5f694" providerId="LiveId" clId="{53C4531C-03DA-479D-B095-FCEC69F2F1A7}" dt="2019-12-15T02:35:13.120" v="2828"/>
          <ac:spMkLst>
            <pc:docMk/>
            <pc:sldMk cId="3451497009" sldId="281"/>
            <ac:spMk id="7" creationId="{66DB184D-5A7B-4F8B-B077-9461F24FFA73}"/>
          </ac:spMkLst>
        </pc:spChg>
        <pc:spChg chg="add">
          <ac:chgData name="林 佩弦" userId="edbab8e87cd5f694" providerId="LiveId" clId="{53C4531C-03DA-479D-B095-FCEC69F2F1A7}" dt="2019-12-15T02:35:13.120" v="2828"/>
          <ac:spMkLst>
            <pc:docMk/>
            <pc:sldMk cId="3451497009" sldId="281"/>
            <ac:spMk id="8" creationId="{1B49A4B3-1F95-4935-80D3-A423BCDC4889}"/>
          </ac:spMkLst>
        </pc:spChg>
        <pc:spChg chg="add">
          <ac:chgData name="林 佩弦" userId="edbab8e87cd5f694" providerId="LiveId" clId="{53C4531C-03DA-479D-B095-FCEC69F2F1A7}" dt="2019-12-15T02:35:13.120" v="2828"/>
          <ac:spMkLst>
            <pc:docMk/>
            <pc:sldMk cId="3451497009" sldId="281"/>
            <ac:spMk id="9" creationId="{8D1B83D3-880C-488F-AE90-9499DF102225}"/>
          </ac:spMkLst>
        </pc:spChg>
        <pc:spChg chg="add">
          <ac:chgData name="林 佩弦" userId="edbab8e87cd5f694" providerId="LiveId" clId="{53C4531C-03DA-479D-B095-FCEC69F2F1A7}" dt="2019-12-15T02:35:13.120" v="2828"/>
          <ac:spMkLst>
            <pc:docMk/>
            <pc:sldMk cId="3451497009" sldId="281"/>
            <ac:spMk id="10" creationId="{04DA1387-953D-4D9B-B619-8133B2C1C370}"/>
          </ac:spMkLst>
        </pc:spChg>
        <pc:spChg chg="add">
          <ac:chgData name="林 佩弦" userId="edbab8e87cd5f694" providerId="LiveId" clId="{53C4531C-03DA-479D-B095-FCEC69F2F1A7}" dt="2019-12-15T02:35:13.120" v="2828"/>
          <ac:spMkLst>
            <pc:docMk/>
            <pc:sldMk cId="3451497009" sldId="281"/>
            <ac:spMk id="11" creationId="{2848FC67-52C1-4308-B05C-07793D0F79DE}"/>
          </ac:spMkLst>
        </pc:spChg>
        <pc:spChg chg="add">
          <ac:chgData name="林 佩弦" userId="edbab8e87cd5f694" providerId="LiveId" clId="{53C4531C-03DA-479D-B095-FCEC69F2F1A7}" dt="2019-12-15T02:35:13.120" v="2828"/>
          <ac:spMkLst>
            <pc:docMk/>
            <pc:sldMk cId="3451497009" sldId="281"/>
            <ac:spMk id="12" creationId="{486DC8B0-DCBC-42B7-BAE0-5145927DCCA1}"/>
          </ac:spMkLst>
        </pc:spChg>
        <pc:spChg chg="add">
          <ac:chgData name="林 佩弦" userId="edbab8e87cd5f694" providerId="LiveId" clId="{53C4531C-03DA-479D-B095-FCEC69F2F1A7}" dt="2019-12-15T02:35:13.120" v="2828"/>
          <ac:spMkLst>
            <pc:docMk/>
            <pc:sldMk cId="3451497009" sldId="281"/>
            <ac:spMk id="13" creationId="{D88B30E6-A1AB-431A-9C03-960661156A04}"/>
          </ac:spMkLst>
        </pc:spChg>
        <pc:spChg chg="add">
          <ac:chgData name="林 佩弦" userId="edbab8e87cd5f694" providerId="LiveId" clId="{53C4531C-03DA-479D-B095-FCEC69F2F1A7}" dt="2019-12-15T02:35:13.120" v="2828"/>
          <ac:spMkLst>
            <pc:docMk/>
            <pc:sldMk cId="3451497009" sldId="281"/>
            <ac:spMk id="14" creationId="{BF816705-4EB0-43E5-9C68-0238F2E66B64}"/>
          </ac:spMkLst>
        </pc:spChg>
        <pc:spChg chg="add">
          <ac:chgData name="林 佩弦" userId="edbab8e87cd5f694" providerId="LiveId" clId="{53C4531C-03DA-479D-B095-FCEC69F2F1A7}" dt="2019-12-15T02:35:13.120" v="2828"/>
          <ac:spMkLst>
            <pc:docMk/>
            <pc:sldMk cId="3451497009" sldId="281"/>
            <ac:spMk id="15" creationId="{54F680F6-E164-4C95-A266-F51219D491B9}"/>
          </ac:spMkLst>
        </pc:spChg>
        <pc:spChg chg="add">
          <ac:chgData name="林 佩弦" userId="edbab8e87cd5f694" providerId="LiveId" clId="{53C4531C-03DA-479D-B095-FCEC69F2F1A7}" dt="2019-12-15T02:35:13.120" v="2828"/>
          <ac:spMkLst>
            <pc:docMk/>
            <pc:sldMk cId="3451497009" sldId="281"/>
            <ac:spMk id="16" creationId="{FFA6D75B-0626-4520-9ACA-0489875124C3}"/>
          </ac:spMkLst>
        </pc:spChg>
        <pc:spChg chg="add">
          <ac:chgData name="林 佩弦" userId="edbab8e87cd5f694" providerId="LiveId" clId="{53C4531C-03DA-479D-B095-FCEC69F2F1A7}" dt="2019-12-15T02:35:13.120" v="2828"/>
          <ac:spMkLst>
            <pc:docMk/>
            <pc:sldMk cId="3451497009" sldId="281"/>
            <ac:spMk id="17" creationId="{17C95FD1-E1AC-42A7-B251-05B9A00B14DF}"/>
          </ac:spMkLst>
        </pc:spChg>
        <pc:spChg chg="add">
          <ac:chgData name="林 佩弦" userId="edbab8e87cd5f694" providerId="LiveId" clId="{53C4531C-03DA-479D-B095-FCEC69F2F1A7}" dt="2019-12-15T02:35:13.120" v="2828"/>
          <ac:spMkLst>
            <pc:docMk/>
            <pc:sldMk cId="3451497009" sldId="281"/>
            <ac:spMk id="18" creationId="{E0C063A6-47DB-44BB-8110-81849826AF20}"/>
          </ac:spMkLst>
        </pc:spChg>
        <pc:spChg chg="add">
          <ac:chgData name="林 佩弦" userId="edbab8e87cd5f694" providerId="LiveId" clId="{53C4531C-03DA-479D-B095-FCEC69F2F1A7}" dt="2019-12-15T02:35:13.120" v="2828"/>
          <ac:spMkLst>
            <pc:docMk/>
            <pc:sldMk cId="3451497009" sldId="281"/>
            <ac:spMk id="19" creationId="{629DDF01-3D3F-4D2D-8EE9-1FE14DC846F4}"/>
          </ac:spMkLst>
        </pc:spChg>
        <pc:spChg chg="add">
          <ac:chgData name="林 佩弦" userId="edbab8e87cd5f694" providerId="LiveId" clId="{53C4531C-03DA-479D-B095-FCEC69F2F1A7}" dt="2019-12-15T02:35:13.120" v="2828"/>
          <ac:spMkLst>
            <pc:docMk/>
            <pc:sldMk cId="3451497009" sldId="281"/>
            <ac:spMk id="20" creationId="{CBBA5CCE-3813-42BB-BC6B-7863A7293F17}"/>
          </ac:spMkLst>
        </pc:spChg>
        <pc:spChg chg="add">
          <ac:chgData name="林 佩弦" userId="edbab8e87cd5f694" providerId="LiveId" clId="{53C4531C-03DA-479D-B095-FCEC69F2F1A7}" dt="2019-12-15T02:35:13.120" v="2828"/>
          <ac:spMkLst>
            <pc:docMk/>
            <pc:sldMk cId="3451497009" sldId="281"/>
            <ac:spMk id="21" creationId="{26EF50B0-8A77-4919-ACA4-D5B414EEC46B}"/>
          </ac:spMkLst>
        </pc:spChg>
        <pc:grpChg chg="add mod">
          <ac:chgData name="林 佩弦" userId="edbab8e87cd5f694" providerId="LiveId" clId="{53C4531C-03DA-479D-B095-FCEC69F2F1A7}" dt="2019-12-15T02:35:13.450" v="2833" actId="27636"/>
          <ac:grpSpMkLst>
            <pc:docMk/>
            <pc:sldMk cId="3451497009" sldId="281"/>
            <ac:grpSpMk id="2" creationId="{669D6A53-8F31-480F-B5AC-8023B9894807}"/>
          </ac:grpSpMkLst>
        </pc:grpChg>
      </pc:sldChg>
      <pc:sldChg chg="addSp modSp add del">
        <pc:chgData name="林 佩弦" userId="edbab8e87cd5f694" providerId="LiveId" clId="{53C4531C-03DA-479D-B095-FCEC69F2F1A7}" dt="2019-12-15T02:36:37.139" v="2856" actId="47"/>
        <pc:sldMkLst>
          <pc:docMk/>
          <pc:sldMk cId="3821483167" sldId="281"/>
        </pc:sldMkLst>
        <pc:spChg chg="add">
          <ac:chgData name="林 佩弦" userId="edbab8e87cd5f694" providerId="LiveId" clId="{53C4531C-03DA-479D-B095-FCEC69F2F1A7}" dt="2019-12-15T02:35:59.742" v="2844"/>
          <ac:spMkLst>
            <pc:docMk/>
            <pc:sldMk cId="3821483167" sldId="281"/>
            <ac:spMk id="3" creationId="{5D1DF52B-E934-4B7F-BE81-77DF4CB37F35}"/>
          </ac:spMkLst>
        </pc:spChg>
        <pc:spChg chg="add">
          <ac:chgData name="林 佩弦" userId="edbab8e87cd5f694" providerId="LiveId" clId="{53C4531C-03DA-479D-B095-FCEC69F2F1A7}" dt="2019-12-15T02:35:59.742" v="2844"/>
          <ac:spMkLst>
            <pc:docMk/>
            <pc:sldMk cId="3821483167" sldId="281"/>
            <ac:spMk id="4" creationId="{8087563C-ED4F-4D79-9445-F2C5301ACB93}"/>
          </ac:spMkLst>
        </pc:spChg>
        <pc:spChg chg="add mod">
          <ac:chgData name="林 佩弦" userId="edbab8e87cd5f694" providerId="LiveId" clId="{53C4531C-03DA-479D-B095-FCEC69F2F1A7}" dt="2019-12-15T02:36:10.421" v="2850" actId="14100"/>
          <ac:spMkLst>
            <pc:docMk/>
            <pc:sldMk cId="3821483167" sldId="281"/>
            <ac:spMk id="5" creationId="{0FE01870-C7F9-4200-A154-E0B1501543DC}"/>
          </ac:spMkLst>
        </pc:spChg>
        <pc:spChg chg="add">
          <ac:chgData name="林 佩弦" userId="edbab8e87cd5f694" providerId="LiveId" clId="{53C4531C-03DA-479D-B095-FCEC69F2F1A7}" dt="2019-12-15T02:35:59.742" v="2844"/>
          <ac:spMkLst>
            <pc:docMk/>
            <pc:sldMk cId="3821483167" sldId="281"/>
            <ac:spMk id="6" creationId="{9920031C-B92D-40B3-A32C-00667DA2784E}"/>
          </ac:spMkLst>
        </pc:spChg>
        <pc:spChg chg="add">
          <ac:chgData name="林 佩弦" userId="edbab8e87cd5f694" providerId="LiveId" clId="{53C4531C-03DA-479D-B095-FCEC69F2F1A7}" dt="2019-12-15T02:35:59.742" v="2844"/>
          <ac:spMkLst>
            <pc:docMk/>
            <pc:sldMk cId="3821483167" sldId="281"/>
            <ac:spMk id="7" creationId="{A31DA3F8-0E66-49F9-92A0-390686F5E935}"/>
          </ac:spMkLst>
        </pc:spChg>
        <pc:spChg chg="add mod">
          <ac:chgData name="林 佩弦" userId="edbab8e87cd5f694" providerId="LiveId" clId="{53C4531C-03DA-479D-B095-FCEC69F2F1A7}" dt="2019-12-15T02:36:21.282" v="2853" actId="20577"/>
          <ac:spMkLst>
            <pc:docMk/>
            <pc:sldMk cId="3821483167" sldId="281"/>
            <ac:spMk id="8" creationId="{181B2753-A98B-4C11-9757-E372F0EF7552}"/>
          </ac:spMkLst>
        </pc:spChg>
        <pc:grpChg chg="add mod">
          <ac:chgData name="林 佩弦" userId="edbab8e87cd5f694" providerId="LiveId" clId="{53C4531C-03DA-479D-B095-FCEC69F2F1A7}" dt="2019-12-15T02:36:24.252" v="2855"/>
          <ac:grpSpMkLst>
            <pc:docMk/>
            <pc:sldMk cId="3821483167" sldId="281"/>
            <ac:grpSpMk id="2" creationId="{F3D0EDCC-BC2E-4850-AFEF-270B4D7560EC}"/>
          </ac:grpSpMkLst>
        </pc:grpChg>
      </pc:sldChg>
      <pc:sldChg chg="addSp delSp modSp add">
        <pc:chgData name="林 佩弦" userId="edbab8e87cd5f694" providerId="LiveId" clId="{53C4531C-03DA-479D-B095-FCEC69F2F1A7}" dt="2019-12-19T15:15:44.267" v="3335"/>
        <pc:sldMkLst>
          <pc:docMk/>
          <pc:sldMk cId="3989069886" sldId="281"/>
        </pc:sldMkLst>
        <pc:spChg chg="add del">
          <ac:chgData name="林 佩弦" userId="edbab8e87cd5f694" providerId="LiveId" clId="{53C4531C-03DA-479D-B095-FCEC69F2F1A7}" dt="2019-12-19T15:15:33.146" v="3333"/>
          <ac:spMkLst>
            <pc:docMk/>
            <pc:sldMk cId="3989069886" sldId="281"/>
            <ac:spMk id="2" creationId="{B470E7E2-26CE-4E11-B543-87DD78BD14B9}"/>
          </ac:spMkLst>
        </pc:spChg>
        <pc:spChg chg="add del">
          <ac:chgData name="林 佩弦" userId="edbab8e87cd5f694" providerId="LiveId" clId="{53C4531C-03DA-479D-B095-FCEC69F2F1A7}" dt="2019-12-19T15:15:33.146" v="3333"/>
          <ac:spMkLst>
            <pc:docMk/>
            <pc:sldMk cId="3989069886" sldId="281"/>
            <ac:spMk id="3" creationId="{948A039D-1EA9-4EF6-9CB0-ACCB94EFEF67}"/>
          </ac:spMkLst>
        </pc:spChg>
        <pc:spChg chg="mod">
          <ac:chgData name="林 佩弦" userId="edbab8e87cd5f694" providerId="LiveId" clId="{53C4531C-03DA-479D-B095-FCEC69F2F1A7}" dt="2019-12-19T15:13:59.643" v="3318"/>
          <ac:spMkLst>
            <pc:docMk/>
            <pc:sldMk cId="3989069886" sldId="281"/>
            <ac:spMk id="4" creationId="{3DE6B3DC-2C77-40C0-ADDE-CF99EB249A5C}"/>
          </ac:spMkLst>
        </pc:spChg>
        <pc:spChg chg="mod">
          <ac:chgData name="林 佩弦" userId="edbab8e87cd5f694" providerId="LiveId" clId="{53C4531C-03DA-479D-B095-FCEC69F2F1A7}" dt="2019-12-19T15:14:00.304" v="3319"/>
          <ac:spMkLst>
            <pc:docMk/>
            <pc:sldMk cId="3989069886" sldId="281"/>
            <ac:spMk id="5" creationId="{6484A3C6-9AD5-4EC1-ABC5-161BE045BD87}"/>
          </ac:spMkLst>
        </pc:spChg>
        <pc:spChg chg="mod">
          <ac:chgData name="林 佩弦" userId="edbab8e87cd5f694" providerId="LiveId" clId="{53C4531C-03DA-479D-B095-FCEC69F2F1A7}" dt="2019-12-19T15:14:01.069" v="3320"/>
          <ac:spMkLst>
            <pc:docMk/>
            <pc:sldMk cId="3989069886" sldId="281"/>
            <ac:spMk id="6" creationId="{095D696C-EF8C-4A8F-9427-AC46E22E3AC4}"/>
          </ac:spMkLst>
        </pc:spChg>
        <pc:spChg chg="mod">
          <ac:chgData name="林 佩弦" userId="edbab8e87cd5f694" providerId="LiveId" clId="{53C4531C-03DA-479D-B095-FCEC69F2F1A7}" dt="2019-12-19T15:14:01.685" v="3321"/>
          <ac:spMkLst>
            <pc:docMk/>
            <pc:sldMk cId="3989069886" sldId="281"/>
            <ac:spMk id="7" creationId="{0E02E988-A3E5-42C5-9D65-CDE83F72EEE7}"/>
          </ac:spMkLst>
        </pc:spChg>
        <pc:spChg chg="mod">
          <ac:chgData name="林 佩弦" userId="edbab8e87cd5f694" providerId="LiveId" clId="{53C4531C-03DA-479D-B095-FCEC69F2F1A7}" dt="2019-12-19T15:14:02.285" v="3322"/>
          <ac:spMkLst>
            <pc:docMk/>
            <pc:sldMk cId="3989069886" sldId="281"/>
            <ac:spMk id="8" creationId="{BEBC6CFB-F9D2-4608-9A7F-3E088275EF98}"/>
          </ac:spMkLst>
        </pc:spChg>
        <pc:spChg chg="mod">
          <ac:chgData name="林 佩弦" userId="edbab8e87cd5f694" providerId="LiveId" clId="{53C4531C-03DA-479D-B095-FCEC69F2F1A7}" dt="2019-12-19T15:14:02.868" v="3323"/>
          <ac:spMkLst>
            <pc:docMk/>
            <pc:sldMk cId="3989069886" sldId="281"/>
            <ac:spMk id="9" creationId="{D0330421-40A4-4525-AE59-60A5D0ADC4E4}"/>
          </ac:spMkLst>
        </pc:spChg>
        <pc:spChg chg="add mod">
          <ac:chgData name="林 佩弦" userId="edbab8e87cd5f694" providerId="LiveId" clId="{53C4531C-03DA-479D-B095-FCEC69F2F1A7}" dt="2019-12-19T15:15:39.813" v="3334"/>
          <ac:spMkLst>
            <pc:docMk/>
            <pc:sldMk cId="3989069886" sldId="281"/>
            <ac:spMk id="10" creationId="{D172CCC0-3E0A-46F7-B8BF-CC6BA31ACD9F}"/>
          </ac:spMkLst>
        </pc:spChg>
        <pc:spChg chg="add mod">
          <ac:chgData name="林 佩弦" userId="edbab8e87cd5f694" providerId="LiveId" clId="{53C4531C-03DA-479D-B095-FCEC69F2F1A7}" dt="2019-12-19T15:15:44.267" v="3335"/>
          <ac:spMkLst>
            <pc:docMk/>
            <pc:sldMk cId="3989069886" sldId="281"/>
            <ac:spMk id="11" creationId="{E0AF0797-36CC-4C82-AF26-F036664A04A7}"/>
          </ac:spMkLst>
        </pc:spChg>
      </pc:sldChg>
      <pc:sldChg chg="addSp modSp add del">
        <pc:chgData name="林 佩弦" userId="edbab8e87cd5f694" providerId="LiveId" clId="{53C4531C-03DA-479D-B095-FCEC69F2F1A7}" dt="2019-12-15T02:51:24.493" v="2864" actId="47"/>
        <pc:sldMkLst>
          <pc:docMk/>
          <pc:sldMk cId="4055769924" sldId="281"/>
        </pc:sldMkLst>
        <pc:spChg chg="add">
          <ac:chgData name="林 佩弦" userId="edbab8e87cd5f694" providerId="LiveId" clId="{53C4531C-03DA-479D-B095-FCEC69F2F1A7}" dt="2019-12-15T02:51:16.980" v="2858"/>
          <ac:spMkLst>
            <pc:docMk/>
            <pc:sldMk cId="4055769924" sldId="281"/>
            <ac:spMk id="3" creationId="{590420D6-F3B7-4A68-BF92-E2A9AA8E492F}"/>
          </ac:spMkLst>
        </pc:spChg>
        <pc:spChg chg="add">
          <ac:chgData name="林 佩弦" userId="edbab8e87cd5f694" providerId="LiveId" clId="{53C4531C-03DA-479D-B095-FCEC69F2F1A7}" dt="2019-12-15T02:51:16.980" v="2858"/>
          <ac:spMkLst>
            <pc:docMk/>
            <pc:sldMk cId="4055769924" sldId="281"/>
            <ac:spMk id="4" creationId="{5E1BB7EE-6BA1-4CBA-A39B-EA15EB13A897}"/>
          </ac:spMkLst>
        </pc:spChg>
        <pc:spChg chg="add">
          <ac:chgData name="林 佩弦" userId="edbab8e87cd5f694" providerId="LiveId" clId="{53C4531C-03DA-479D-B095-FCEC69F2F1A7}" dt="2019-12-15T02:51:16.980" v="2858"/>
          <ac:spMkLst>
            <pc:docMk/>
            <pc:sldMk cId="4055769924" sldId="281"/>
            <ac:spMk id="5" creationId="{429FD7F1-08D4-4C58-8BB3-4B58030F8E86}"/>
          </ac:spMkLst>
        </pc:spChg>
        <pc:spChg chg="add">
          <ac:chgData name="林 佩弦" userId="edbab8e87cd5f694" providerId="LiveId" clId="{53C4531C-03DA-479D-B095-FCEC69F2F1A7}" dt="2019-12-15T02:51:16.980" v="2858"/>
          <ac:spMkLst>
            <pc:docMk/>
            <pc:sldMk cId="4055769924" sldId="281"/>
            <ac:spMk id="6" creationId="{DC71425C-D752-47FF-A234-50D4D83FB22D}"/>
          </ac:spMkLst>
        </pc:spChg>
        <pc:spChg chg="add">
          <ac:chgData name="林 佩弦" userId="edbab8e87cd5f694" providerId="LiveId" clId="{53C4531C-03DA-479D-B095-FCEC69F2F1A7}" dt="2019-12-15T02:51:16.980" v="2858"/>
          <ac:spMkLst>
            <pc:docMk/>
            <pc:sldMk cId="4055769924" sldId="281"/>
            <ac:spMk id="7" creationId="{6DC10032-53FD-420F-BBF0-3B2EB46D586C}"/>
          </ac:spMkLst>
        </pc:spChg>
        <pc:spChg chg="add">
          <ac:chgData name="林 佩弦" userId="edbab8e87cd5f694" providerId="LiveId" clId="{53C4531C-03DA-479D-B095-FCEC69F2F1A7}" dt="2019-12-15T02:51:16.980" v="2858"/>
          <ac:spMkLst>
            <pc:docMk/>
            <pc:sldMk cId="4055769924" sldId="281"/>
            <ac:spMk id="8" creationId="{893E0B2B-D53D-43E8-95A7-DB282B0FBB27}"/>
          </ac:spMkLst>
        </pc:spChg>
        <pc:spChg chg="add">
          <ac:chgData name="林 佩弦" userId="edbab8e87cd5f694" providerId="LiveId" clId="{53C4531C-03DA-479D-B095-FCEC69F2F1A7}" dt="2019-12-15T02:51:16.980" v="2858"/>
          <ac:spMkLst>
            <pc:docMk/>
            <pc:sldMk cId="4055769924" sldId="281"/>
            <ac:spMk id="9" creationId="{E417998A-3D6A-40A2-9E6D-EFF9E24C0A66}"/>
          </ac:spMkLst>
        </pc:spChg>
        <pc:spChg chg="add mod">
          <ac:chgData name="林 佩弦" userId="edbab8e87cd5f694" providerId="LiveId" clId="{53C4531C-03DA-479D-B095-FCEC69F2F1A7}" dt="2019-12-15T02:51:17.416" v="2863" actId="27636"/>
          <ac:spMkLst>
            <pc:docMk/>
            <pc:sldMk cId="4055769924" sldId="281"/>
            <ac:spMk id="10" creationId="{F2C6DB49-6CCB-4A27-B59A-0411E57BAAC1}"/>
          </ac:spMkLst>
        </pc:spChg>
        <pc:grpChg chg="add mod">
          <ac:chgData name="林 佩弦" userId="edbab8e87cd5f694" providerId="LiveId" clId="{53C4531C-03DA-479D-B095-FCEC69F2F1A7}" dt="2019-12-15T02:51:17.099" v="2862"/>
          <ac:grpSpMkLst>
            <pc:docMk/>
            <pc:sldMk cId="4055769924" sldId="281"/>
            <ac:grpSpMk id="2" creationId="{6F275AE2-B160-47EC-9406-02DBEF3EDBF9}"/>
          </ac:grpSpMkLst>
        </pc:grpChg>
        <pc:cxnChg chg="add">
          <ac:chgData name="林 佩弦" userId="edbab8e87cd5f694" providerId="LiveId" clId="{53C4531C-03DA-479D-B095-FCEC69F2F1A7}" dt="2019-12-15T02:51:16.980" v="2858"/>
          <ac:cxnSpMkLst>
            <pc:docMk/>
            <pc:sldMk cId="4055769924" sldId="281"/>
            <ac:cxnSpMk id="11" creationId="{3E6168CA-38D8-4A1E-A0DF-DE3B6CF59C1C}"/>
          </ac:cxnSpMkLst>
        </pc:cxnChg>
        <pc:cxnChg chg="add">
          <ac:chgData name="林 佩弦" userId="edbab8e87cd5f694" providerId="LiveId" clId="{53C4531C-03DA-479D-B095-FCEC69F2F1A7}" dt="2019-12-15T02:51:16.980" v="2858"/>
          <ac:cxnSpMkLst>
            <pc:docMk/>
            <pc:sldMk cId="4055769924" sldId="281"/>
            <ac:cxnSpMk id="12" creationId="{B97C3035-929A-4318-924C-F13E51BA80BB}"/>
          </ac:cxnSpMkLst>
        </pc:cxnChg>
      </pc:sldChg>
      <pc:sldChg chg="addSp modSp add del">
        <pc:chgData name="林 佩弦" userId="edbab8e87cd5f694" providerId="LiveId" clId="{53C4531C-03DA-479D-B095-FCEC69F2F1A7}" dt="2019-12-15T02:35:23.162" v="2841" actId="47"/>
        <pc:sldMkLst>
          <pc:docMk/>
          <pc:sldMk cId="672871406" sldId="282"/>
        </pc:sldMkLst>
        <pc:spChg chg="add">
          <ac:chgData name="林 佩弦" userId="edbab8e87cd5f694" providerId="LiveId" clId="{53C4531C-03DA-479D-B095-FCEC69F2F1A7}" dt="2019-12-15T02:35:21.166" v="2835"/>
          <ac:spMkLst>
            <pc:docMk/>
            <pc:sldMk cId="672871406" sldId="282"/>
            <ac:spMk id="3" creationId="{001FB974-CBC5-4065-8208-E7406B4C8E00}"/>
          </ac:spMkLst>
        </pc:spChg>
        <pc:spChg chg="add">
          <ac:chgData name="林 佩弦" userId="edbab8e87cd5f694" providerId="LiveId" clId="{53C4531C-03DA-479D-B095-FCEC69F2F1A7}" dt="2019-12-15T02:35:21.166" v="2835"/>
          <ac:spMkLst>
            <pc:docMk/>
            <pc:sldMk cId="672871406" sldId="282"/>
            <ac:spMk id="4" creationId="{7657050B-AD46-4FA6-9146-5614D865D281}"/>
          </ac:spMkLst>
        </pc:spChg>
        <pc:spChg chg="add">
          <ac:chgData name="林 佩弦" userId="edbab8e87cd5f694" providerId="LiveId" clId="{53C4531C-03DA-479D-B095-FCEC69F2F1A7}" dt="2019-12-15T02:35:21.166" v="2835"/>
          <ac:spMkLst>
            <pc:docMk/>
            <pc:sldMk cId="672871406" sldId="282"/>
            <ac:spMk id="5" creationId="{A2A15376-B821-4078-BDE3-331F8843F4C4}"/>
          </ac:spMkLst>
        </pc:spChg>
        <pc:spChg chg="add">
          <ac:chgData name="林 佩弦" userId="edbab8e87cd5f694" providerId="LiveId" clId="{53C4531C-03DA-479D-B095-FCEC69F2F1A7}" dt="2019-12-15T02:35:21.166" v="2835"/>
          <ac:spMkLst>
            <pc:docMk/>
            <pc:sldMk cId="672871406" sldId="282"/>
            <ac:spMk id="6" creationId="{ABAF71BA-3070-4C7A-9E02-BB51BEE7DBF1}"/>
          </ac:spMkLst>
        </pc:spChg>
        <pc:spChg chg="add">
          <ac:chgData name="林 佩弦" userId="edbab8e87cd5f694" providerId="LiveId" clId="{53C4531C-03DA-479D-B095-FCEC69F2F1A7}" dt="2019-12-15T02:35:21.166" v="2835"/>
          <ac:spMkLst>
            <pc:docMk/>
            <pc:sldMk cId="672871406" sldId="282"/>
            <ac:spMk id="7" creationId="{66DB184D-5A7B-4F8B-B077-9461F24FFA73}"/>
          </ac:spMkLst>
        </pc:spChg>
        <pc:spChg chg="add">
          <ac:chgData name="林 佩弦" userId="edbab8e87cd5f694" providerId="LiveId" clId="{53C4531C-03DA-479D-B095-FCEC69F2F1A7}" dt="2019-12-15T02:35:21.166" v="2835"/>
          <ac:spMkLst>
            <pc:docMk/>
            <pc:sldMk cId="672871406" sldId="282"/>
            <ac:spMk id="8" creationId="{1B49A4B3-1F95-4935-80D3-A423BCDC4889}"/>
          </ac:spMkLst>
        </pc:spChg>
        <pc:spChg chg="add">
          <ac:chgData name="林 佩弦" userId="edbab8e87cd5f694" providerId="LiveId" clId="{53C4531C-03DA-479D-B095-FCEC69F2F1A7}" dt="2019-12-15T02:35:21.166" v="2835"/>
          <ac:spMkLst>
            <pc:docMk/>
            <pc:sldMk cId="672871406" sldId="282"/>
            <ac:spMk id="9" creationId="{8D1B83D3-880C-488F-AE90-9499DF102225}"/>
          </ac:spMkLst>
        </pc:spChg>
        <pc:spChg chg="add">
          <ac:chgData name="林 佩弦" userId="edbab8e87cd5f694" providerId="LiveId" clId="{53C4531C-03DA-479D-B095-FCEC69F2F1A7}" dt="2019-12-15T02:35:21.166" v="2835"/>
          <ac:spMkLst>
            <pc:docMk/>
            <pc:sldMk cId="672871406" sldId="282"/>
            <ac:spMk id="10" creationId="{04DA1387-953D-4D9B-B619-8133B2C1C370}"/>
          </ac:spMkLst>
        </pc:spChg>
        <pc:spChg chg="add">
          <ac:chgData name="林 佩弦" userId="edbab8e87cd5f694" providerId="LiveId" clId="{53C4531C-03DA-479D-B095-FCEC69F2F1A7}" dt="2019-12-15T02:35:21.166" v="2835"/>
          <ac:spMkLst>
            <pc:docMk/>
            <pc:sldMk cId="672871406" sldId="282"/>
            <ac:spMk id="11" creationId="{2848FC67-52C1-4308-B05C-07793D0F79DE}"/>
          </ac:spMkLst>
        </pc:spChg>
        <pc:spChg chg="add">
          <ac:chgData name="林 佩弦" userId="edbab8e87cd5f694" providerId="LiveId" clId="{53C4531C-03DA-479D-B095-FCEC69F2F1A7}" dt="2019-12-15T02:35:21.166" v="2835"/>
          <ac:spMkLst>
            <pc:docMk/>
            <pc:sldMk cId="672871406" sldId="282"/>
            <ac:spMk id="12" creationId="{486DC8B0-DCBC-42B7-BAE0-5145927DCCA1}"/>
          </ac:spMkLst>
        </pc:spChg>
        <pc:spChg chg="add">
          <ac:chgData name="林 佩弦" userId="edbab8e87cd5f694" providerId="LiveId" clId="{53C4531C-03DA-479D-B095-FCEC69F2F1A7}" dt="2019-12-15T02:35:21.166" v="2835"/>
          <ac:spMkLst>
            <pc:docMk/>
            <pc:sldMk cId="672871406" sldId="282"/>
            <ac:spMk id="13" creationId="{D88B30E6-A1AB-431A-9C03-960661156A04}"/>
          </ac:spMkLst>
        </pc:spChg>
        <pc:spChg chg="add">
          <ac:chgData name="林 佩弦" userId="edbab8e87cd5f694" providerId="LiveId" clId="{53C4531C-03DA-479D-B095-FCEC69F2F1A7}" dt="2019-12-15T02:35:21.166" v="2835"/>
          <ac:spMkLst>
            <pc:docMk/>
            <pc:sldMk cId="672871406" sldId="282"/>
            <ac:spMk id="14" creationId="{BF816705-4EB0-43E5-9C68-0238F2E66B64}"/>
          </ac:spMkLst>
        </pc:spChg>
        <pc:spChg chg="add">
          <ac:chgData name="林 佩弦" userId="edbab8e87cd5f694" providerId="LiveId" clId="{53C4531C-03DA-479D-B095-FCEC69F2F1A7}" dt="2019-12-15T02:35:21.166" v="2835"/>
          <ac:spMkLst>
            <pc:docMk/>
            <pc:sldMk cId="672871406" sldId="282"/>
            <ac:spMk id="15" creationId="{54F680F6-E164-4C95-A266-F51219D491B9}"/>
          </ac:spMkLst>
        </pc:spChg>
        <pc:spChg chg="add">
          <ac:chgData name="林 佩弦" userId="edbab8e87cd5f694" providerId="LiveId" clId="{53C4531C-03DA-479D-B095-FCEC69F2F1A7}" dt="2019-12-15T02:35:21.166" v="2835"/>
          <ac:spMkLst>
            <pc:docMk/>
            <pc:sldMk cId="672871406" sldId="282"/>
            <ac:spMk id="16" creationId="{FFA6D75B-0626-4520-9ACA-0489875124C3}"/>
          </ac:spMkLst>
        </pc:spChg>
        <pc:spChg chg="add">
          <ac:chgData name="林 佩弦" userId="edbab8e87cd5f694" providerId="LiveId" clId="{53C4531C-03DA-479D-B095-FCEC69F2F1A7}" dt="2019-12-15T02:35:21.166" v="2835"/>
          <ac:spMkLst>
            <pc:docMk/>
            <pc:sldMk cId="672871406" sldId="282"/>
            <ac:spMk id="17" creationId="{17C95FD1-E1AC-42A7-B251-05B9A00B14DF}"/>
          </ac:spMkLst>
        </pc:spChg>
        <pc:spChg chg="add">
          <ac:chgData name="林 佩弦" userId="edbab8e87cd5f694" providerId="LiveId" clId="{53C4531C-03DA-479D-B095-FCEC69F2F1A7}" dt="2019-12-15T02:35:21.166" v="2835"/>
          <ac:spMkLst>
            <pc:docMk/>
            <pc:sldMk cId="672871406" sldId="282"/>
            <ac:spMk id="18" creationId="{E0C063A6-47DB-44BB-8110-81849826AF20}"/>
          </ac:spMkLst>
        </pc:spChg>
        <pc:spChg chg="add">
          <ac:chgData name="林 佩弦" userId="edbab8e87cd5f694" providerId="LiveId" clId="{53C4531C-03DA-479D-B095-FCEC69F2F1A7}" dt="2019-12-15T02:35:21.166" v="2835"/>
          <ac:spMkLst>
            <pc:docMk/>
            <pc:sldMk cId="672871406" sldId="282"/>
            <ac:spMk id="19" creationId="{629DDF01-3D3F-4D2D-8EE9-1FE14DC846F4}"/>
          </ac:spMkLst>
        </pc:spChg>
        <pc:spChg chg="add">
          <ac:chgData name="林 佩弦" userId="edbab8e87cd5f694" providerId="LiveId" clId="{53C4531C-03DA-479D-B095-FCEC69F2F1A7}" dt="2019-12-15T02:35:21.166" v="2835"/>
          <ac:spMkLst>
            <pc:docMk/>
            <pc:sldMk cId="672871406" sldId="282"/>
            <ac:spMk id="20" creationId="{CBBA5CCE-3813-42BB-BC6B-7863A7293F17}"/>
          </ac:spMkLst>
        </pc:spChg>
        <pc:spChg chg="add">
          <ac:chgData name="林 佩弦" userId="edbab8e87cd5f694" providerId="LiveId" clId="{53C4531C-03DA-479D-B095-FCEC69F2F1A7}" dt="2019-12-15T02:35:21.166" v="2835"/>
          <ac:spMkLst>
            <pc:docMk/>
            <pc:sldMk cId="672871406" sldId="282"/>
            <ac:spMk id="21" creationId="{26EF50B0-8A77-4919-ACA4-D5B414EEC46B}"/>
          </ac:spMkLst>
        </pc:spChg>
        <pc:grpChg chg="add mod">
          <ac:chgData name="林 佩弦" userId="edbab8e87cd5f694" providerId="LiveId" clId="{53C4531C-03DA-479D-B095-FCEC69F2F1A7}" dt="2019-12-15T02:35:21.939" v="2840" actId="27636"/>
          <ac:grpSpMkLst>
            <pc:docMk/>
            <pc:sldMk cId="672871406" sldId="282"/>
            <ac:grpSpMk id="2" creationId="{669D6A53-8F31-480F-B5AC-8023B9894807}"/>
          </ac:grpSpMkLst>
        </pc:grpChg>
      </pc:sldChg>
      <pc:sldChg chg="addSp delSp modSp add del">
        <pc:chgData name="林 佩弦" userId="edbab8e87cd5f694" providerId="LiveId" clId="{53C4531C-03DA-479D-B095-FCEC69F2F1A7}" dt="2019-12-19T15:14:44.318" v="3331"/>
        <pc:sldMkLst>
          <pc:docMk/>
          <pc:sldMk cId="2722993677" sldId="282"/>
        </pc:sldMkLst>
        <pc:spChg chg="add del">
          <ac:chgData name="林 佩弦" userId="edbab8e87cd5f694" providerId="LiveId" clId="{53C4531C-03DA-479D-B095-FCEC69F2F1A7}" dt="2019-12-19T15:14:39.904" v="3330"/>
          <ac:spMkLst>
            <pc:docMk/>
            <pc:sldMk cId="2722993677" sldId="282"/>
            <ac:spMk id="2" creationId="{B1EDCF35-18DE-4214-8FAA-9A1732F05130}"/>
          </ac:spMkLst>
        </pc:spChg>
        <pc:spChg chg="add del">
          <ac:chgData name="林 佩弦" userId="edbab8e87cd5f694" providerId="LiveId" clId="{53C4531C-03DA-479D-B095-FCEC69F2F1A7}" dt="2019-12-19T15:14:39.904" v="3330"/>
          <ac:spMkLst>
            <pc:docMk/>
            <pc:sldMk cId="2722993677" sldId="282"/>
            <ac:spMk id="3" creationId="{EB94389B-EDB2-44DC-AB7F-7DE6E9EB4031}"/>
          </ac:spMkLst>
        </pc:spChg>
        <pc:spChg chg="add del mod">
          <ac:chgData name="林 佩弦" userId="edbab8e87cd5f694" providerId="LiveId" clId="{53C4531C-03DA-479D-B095-FCEC69F2F1A7}" dt="2019-12-19T15:14:39.904" v="3330"/>
          <ac:spMkLst>
            <pc:docMk/>
            <pc:sldMk cId="2722993677" sldId="282"/>
            <ac:spMk id="4" creationId="{91D39EAE-CE42-44B6-8F5C-541B5B5F6CF8}"/>
          </ac:spMkLst>
        </pc:spChg>
        <pc:spChg chg="add del mod">
          <ac:chgData name="林 佩弦" userId="edbab8e87cd5f694" providerId="LiveId" clId="{53C4531C-03DA-479D-B095-FCEC69F2F1A7}" dt="2019-12-19T15:14:39.904" v="3330"/>
          <ac:spMkLst>
            <pc:docMk/>
            <pc:sldMk cId="2722993677" sldId="282"/>
            <ac:spMk id="5" creationId="{491A3659-1B5F-416C-B334-CD414EA2DFF7}"/>
          </ac:spMkLst>
        </pc:spChg>
      </pc:sldChg>
      <pc:sldMasterChg chg="delSldLayout modSldLayout">
        <pc:chgData name="林 佩弦" userId="edbab8e87cd5f694" providerId="LiveId" clId="{53C4531C-03DA-479D-B095-FCEC69F2F1A7}" dt="2019-12-19T15:14:15.439" v="3326" actId="1076"/>
        <pc:sldMasterMkLst>
          <pc:docMk/>
          <pc:sldMasterMk cId="472937738" sldId="2147483648"/>
        </pc:sldMasterMkLst>
        <pc:sldLayoutChg chg="addSp delSp modSp modAnim">
          <pc:chgData name="林 佩弦" userId="edbab8e87cd5f694" providerId="LiveId" clId="{53C4531C-03DA-479D-B095-FCEC69F2F1A7}" dt="2019-12-07T01:34:47.642" v="1346"/>
          <pc:sldLayoutMkLst>
            <pc:docMk/>
            <pc:sldMasterMk cId="472937738" sldId="2147483648"/>
            <pc:sldLayoutMk cId="2677037962" sldId="2147483649"/>
          </pc:sldLayoutMkLst>
          <pc:spChg chg="add del">
            <ac:chgData name="林 佩弦" userId="edbab8e87cd5f694" providerId="LiveId" clId="{53C4531C-03DA-479D-B095-FCEC69F2F1A7}" dt="2019-12-06T17:12:33.362" v="612" actId="11529"/>
            <ac:spMkLst>
              <pc:docMk/>
              <pc:sldMasterMk cId="472937738" sldId="2147483648"/>
              <pc:sldLayoutMk cId="2677037962" sldId="2147483649"/>
              <ac:spMk id="2" creationId="{ED44FB9C-D704-48DD-97EA-BEC06877DAA3}"/>
            </ac:spMkLst>
          </pc:spChg>
          <pc:spChg chg="add del mod">
            <ac:chgData name="林 佩弦" userId="edbab8e87cd5f694" providerId="LiveId" clId="{53C4531C-03DA-479D-B095-FCEC69F2F1A7}" dt="2019-12-06T17:17:31.410" v="673" actId="478"/>
            <ac:spMkLst>
              <pc:docMk/>
              <pc:sldMasterMk cId="472937738" sldId="2147483648"/>
              <pc:sldLayoutMk cId="2677037962" sldId="2147483649"/>
              <ac:spMk id="3" creationId="{8720CC13-F415-48CF-BD5A-865C6AA6409B}"/>
            </ac:spMkLst>
          </pc:spChg>
          <pc:spChg chg="add del">
            <ac:chgData name="林 佩弦" userId="edbab8e87cd5f694" providerId="LiveId" clId="{53C4531C-03DA-479D-B095-FCEC69F2F1A7}" dt="2019-12-06T17:13:08.894" v="618" actId="11529"/>
            <ac:spMkLst>
              <pc:docMk/>
              <pc:sldMasterMk cId="472937738" sldId="2147483648"/>
              <pc:sldLayoutMk cId="2677037962" sldId="2147483649"/>
              <ac:spMk id="4" creationId="{18250523-0245-417A-8769-62932DB7E1D3}"/>
            </ac:spMkLst>
          </pc:spChg>
          <pc:spChg chg="add del mod">
            <ac:chgData name="林 佩弦" userId="edbab8e87cd5f694" providerId="LiveId" clId="{53C4531C-03DA-479D-B095-FCEC69F2F1A7}" dt="2019-12-06T17:20:29.340" v="764" actId="478"/>
            <ac:spMkLst>
              <pc:docMk/>
              <pc:sldMasterMk cId="472937738" sldId="2147483648"/>
              <pc:sldLayoutMk cId="2677037962" sldId="2147483649"/>
              <ac:spMk id="5" creationId="{099A7EFB-9D36-47FC-8FE4-B28F0BA92D11}"/>
            </ac:spMkLst>
          </pc:spChg>
          <pc:spChg chg="add del">
            <ac:chgData name="林 佩弦" userId="edbab8e87cd5f694" providerId="LiveId" clId="{53C4531C-03DA-479D-B095-FCEC69F2F1A7}" dt="2019-12-06T17:13:52.417" v="626" actId="11529"/>
            <ac:spMkLst>
              <pc:docMk/>
              <pc:sldMasterMk cId="472937738" sldId="2147483648"/>
              <pc:sldLayoutMk cId="2677037962" sldId="2147483649"/>
              <ac:spMk id="6" creationId="{12BC30CC-A9E4-47A1-BB0E-BE09621840DC}"/>
            </ac:spMkLst>
          </pc:spChg>
          <pc:spChg chg="add del mod">
            <ac:chgData name="林 佩弦" userId="edbab8e87cd5f694" providerId="LiveId" clId="{53C4531C-03DA-479D-B095-FCEC69F2F1A7}" dt="2019-12-06T17:20:29.340" v="764" actId="478"/>
            <ac:spMkLst>
              <pc:docMk/>
              <pc:sldMasterMk cId="472937738" sldId="2147483648"/>
              <pc:sldLayoutMk cId="2677037962" sldId="2147483649"/>
              <ac:spMk id="7" creationId="{BA3324EC-8764-4B63-9792-3FC0AD7CA111}"/>
            </ac:spMkLst>
          </pc:spChg>
          <pc:spChg chg="add del">
            <ac:chgData name="林 佩弦" userId="edbab8e87cd5f694" providerId="LiveId" clId="{53C4531C-03DA-479D-B095-FCEC69F2F1A7}" dt="2019-12-06T17:16:46.372" v="653" actId="11529"/>
            <ac:spMkLst>
              <pc:docMk/>
              <pc:sldMasterMk cId="472937738" sldId="2147483648"/>
              <pc:sldLayoutMk cId="2677037962" sldId="2147483649"/>
              <ac:spMk id="8" creationId="{0B05C41B-A5CB-4605-BBB5-C061967F0BEE}"/>
            </ac:spMkLst>
          </pc:spChg>
          <pc:spChg chg="add del mod">
            <ac:chgData name="林 佩弦" userId="edbab8e87cd5f694" providerId="LiveId" clId="{53C4531C-03DA-479D-B095-FCEC69F2F1A7}" dt="2019-12-06T17:16:51.991" v="655" actId="478"/>
            <ac:spMkLst>
              <pc:docMk/>
              <pc:sldMasterMk cId="472937738" sldId="2147483648"/>
              <pc:sldLayoutMk cId="2677037962" sldId="2147483649"/>
              <ac:spMk id="9" creationId="{A736E0C0-1B9A-4C4C-98BA-8C58AC8ACF6C}"/>
            </ac:spMkLst>
          </pc:spChg>
          <pc:spChg chg="add del">
            <ac:chgData name="林 佩弦" userId="edbab8e87cd5f694" providerId="LiveId" clId="{53C4531C-03DA-479D-B095-FCEC69F2F1A7}" dt="2019-12-06T17:16:55.757" v="656" actId="11529"/>
            <ac:spMkLst>
              <pc:docMk/>
              <pc:sldMasterMk cId="472937738" sldId="2147483648"/>
              <pc:sldLayoutMk cId="2677037962" sldId="2147483649"/>
              <ac:spMk id="10" creationId="{814D46BE-7336-4FE6-AC20-BD546FCF616D}"/>
            </ac:spMkLst>
          </pc:spChg>
          <pc:spChg chg="add del mod">
            <ac:chgData name="林 佩弦" userId="edbab8e87cd5f694" providerId="LiveId" clId="{53C4531C-03DA-479D-B095-FCEC69F2F1A7}" dt="2019-12-06T17:20:29.340" v="764" actId="478"/>
            <ac:spMkLst>
              <pc:docMk/>
              <pc:sldMasterMk cId="472937738" sldId="2147483648"/>
              <pc:sldLayoutMk cId="2677037962" sldId="2147483649"/>
              <ac:spMk id="11" creationId="{31B9B8F8-1ABE-4267-A158-9013806FC471}"/>
            </ac:spMkLst>
          </pc:spChg>
          <pc:spChg chg="add del">
            <ac:chgData name="林 佩弦" userId="edbab8e87cd5f694" providerId="LiveId" clId="{53C4531C-03DA-479D-B095-FCEC69F2F1A7}" dt="2019-12-06T17:17:48.396" v="676" actId="11529"/>
            <ac:spMkLst>
              <pc:docMk/>
              <pc:sldMasterMk cId="472937738" sldId="2147483648"/>
              <pc:sldLayoutMk cId="2677037962" sldId="2147483649"/>
              <ac:spMk id="12" creationId="{8B91DA4F-A90A-4826-93FE-CA10DD6BB85D}"/>
            </ac:spMkLst>
          </pc:spChg>
          <pc:spChg chg="add mod">
            <ac:chgData name="林 佩弦" userId="edbab8e87cd5f694" providerId="LiveId" clId="{53C4531C-03DA-479D-B095-FCEC69F2F1A7}" dt="2019-12-06T17:22:40.187" v="819" actId="404"/>
            <ac:spMkLst>
              <pc:docMk/>
              <pc:sldMasterMk cId="472937738" sldId="2147483648"/>
              <pc:sldLayoutMk cId="2677037962" sldId="2147483649"/>
              <ac:spMk id="13" creationId="{CC481CB8-DFEF-4308-817B-E7AD40409809}"/>
            </ac:spMkLst>
          </pc:spChg>
          <pc:spChg chg="add del">
            <ac:chgData name="林 佩弦" userId="edbab8e87cd5f694" providerId="LiveId" clId="{53C4531C-03DA-479D-B095-FCEC69F2F1A7}" dt="2019-12-06T17:19:41.768" v="729" actId="11529"/>
            <ac:spMkLst>
              <pc:docMk/>
              <pc:sldMasterMk cId="472937738" sldId="2147483648"/>
              <pc:sldLayoutMk cId="2677037962" sldId="2147483649"/>
              <ac:spMk id="14" creationId="{A29560AA-12B5-494A-9F1D-6340A8BA6C4F}"/>
            </ac:spMkLst>
          </pc:spChg>
          <pc:spChg chg="add del mod">
            <ac:chgData name="林 佩弦" userId="edbab8e87cd5f694" providerId="LiveId" clId="{53C4531C-03DA-479D-B095-FCEC69F2F1A7}" dt="2019-12-06T17:19:46.126" v="730" actId="478"/>
            <ac:spMkLst>
              <pc:docMk/>
              <pc:sldMasterMk cId="472937738" sldId="2147483648"/>
              <pc:sldLayoutMk cId="2677037962" sldId="2147483649"/>
              <ac:spMk id="15" creationId="{0C184248-E7D1-439C-BCA2-A9DAC3458F45}"/>
            </ac:spMkLst>
          </pc:spChg>
          <pc:spChg chg="mod topLvl">
            <ac:chgData name="林 佩弦" userId="edbab8e87cd5f694" providerId="LiveId" clId="{53C4531C-03DA-479D-B095-FCEC69F2F1A7}" dt="2019-12-07T01:30:06.863" v="1307" actId="165"/>
            <ac:spMkLst>
              <pc:docMk/>
              <pc:sldMasterMk cId="472937738" sldId="2147483648"/>
              <pc:sldLayoutMk cId="2677037962" sldId="2147483649"/>
              <ac:spMk id="20" creationId="{0B4B8DA4-8F3A-47AC-A9DD-EC628443585C}"/>
            </ac:spMkLst>
          </pc:spChg>
          <pc:spChg chg="mod topLvl">
            <ac:chgData name="林 佩弦" userId="edbab8e87cd5f694" providerId="LiveId" clId="{53C4531C-03DA-479D-B095-FCEC69F2F1A7}" dt="2019-12-07T01:30:06.863" v="1307" actId="165"/>
            <ac:spMkLst>
              <pc:docMk/>
              <pc:sldMasterMk cId="472937738" sldId="2147483648"/>
              <pc:sldLayoutMk cId="2677037962" sldId="2147483649"/>
              <ac:spMk id="21" creationId="{E88FC9DD-CFF2-4230-B575-BD6E0F50F18A}"/>
            </ac:spMkLst>
          </pc:spChg>
          <pc:spChg chg="add mod">
            <ac:chgData name="林 佩弦" userId="edbab8e87cd5f694" providerId="LiveId" clId="{53C4531C-03DA-479D-B095-FCEC69F2F1A7}" dt="2019-12-06T17:22:40.187" v="819" actId="404"/>
            <ac:spMkLst>
              <pc:docMk/>
              <pc:sldMasterMk cId="472937738" sldId="2147483648"/>
              <pc:sldLayoutMk cId="2677037962" sldId="2147483649"/>
              <ac:spMk id="27" creationId="{64BD0721-6FDD-4EB4-9099-D3BD252DDA39}"/>
            </ac:spMkLst>
          </pc:spChg>
          <pc:spChg chg="add mod">
            <ac:chgData name="林 佩弦" userId="edbab8e87cd5f694" providerId="LiveId" clId="{53C4531C-03DA-479D-B095-FCEC69F2F1A7}" dt="2019-12-06T17:23:00.514" v="821" actId="1076"/>
            <ac:spMkLst>
              <pc:docMk/>
              <pc:sldMasterMk cId="472937738" sldId="2147483648"/>
              <pc:sldLayoutMk cId="2677037962" sldId="2147483649"/>
              <ac:spMk id="29" creationId="{36A92EEA-A10B-43E6-A5A2-D453FBD1C466}"/>
            </ac:spMkLst>
          </pc:spChg>
          <pc:grpChg chg="del mod">
            <ac:chgData name="林 佩弦" userId="edbab8e87cd5f694" providerId="LiveId" clId="{53C4531C-03DA-479D-B095-FCEC69F2F1A7}" dt="2019-12-07T01:30:06.863" v="1307" actId="165"/>
            <ac:grpSpMkLst>
              <pc:docMk/>
              <pc:sldMasterMk cId="472937738" sldId="2147483648"/>
              <pc:sldLayoutMk cId="2677037962" sldId="2147483649"/>
              <ac:grpSpMk id="19" creationId="{21F0B9AE-A03A-4641-AB9B-C12D5E06F584}"/>
            </ac:grpSpMkLst>
          </pc:grpChg>
        </pc:sldLayoutChg>
        <pc:sldLayoutChg chg="addSp delSp modSp addAnim delAnim modAnim">
          <pc:chgData name="林 佩弦" userId="edbab8e87cd5f694" providerId="LiveId" clId="{53C4531C-03DA-479D-B095-FCEC69F2F1A7}" dt="2019-12-07T01:38:44.328" v="1390"/>
          <pc:sldLayoutMkLst>
            <pc:docMk/>
            <pc:sldMasterMk cId="472937738" sldId="2147483648"/>
            <pc:sldLayoutMk cId="3690506531" sldId="2147483650"/>
          </pc:sldLayoutMkLst>
          <pc:grpChg chg="add mod">
            <ac:chgData name="林 佩弦" userId="edbab8e87cd5f694" providerId="LiveId" clId="{53C4531C-03DA-479D-B095-FCEC69F2F1A7}" dt="2019-12-07T01:36:50.222" v="1365" actId="1076"/>
            <ac:grpSpMkLst>
              <pc:docMk/>
              <pc:sldMasterMk cId="472937738" sldId="2147483648"/>
              <pc:sldLayoutMk cId="3690506531" sldId="2147483650"/>
              <ac:grpSpMk id="2" creationId="{A315BA04-8AB1-4700-8CAD-E8C564FA3A08}"/>
            </ac:grpSpMkLst>
          </pc:grpChg>
          <pc:picChg chg="mod">
            <ac:chgData name="林 佩弦" userId="edbab8e87cd5f694" providerId="LiveId" clId="{53C4531C-03DA-479D-B095-FCEC69F2F1A7}" dt="2019-12-07T01:36:47.022" v="1364" actId="1076"/>
            <ac:picMkLst>
              <pc:docMk/>
              <pc:sldMasterMk cId="472937738" sldId="2147483648"/>
              <pc:sldLayoutMk cId="3690506531" sldId="2147483650"/>
              <ac:picMk id="5" creationId="{50AA0F43-1604-4E95-8135-1F7803BC684C}"/>
            </ac:picMkLst>
          </pc:picChg>
          <pc:picChg chg="add del mod">
            <ac:chgData name="林 佩弦" userId="edbab8e87cd5f694" providerId="LiveId" clId="{53C4531C-03DA-479D-B095-FCEC69F2F1A7}" dt="2019-12-07T01:37:35.115" v="1375" actId="1076"/>
            <ac:picMkLst>
              <pc:docMk/>
              <pc:sldMasterMk cId="472937738" sldId="2147483648"/>
              <pc:sldLayoutMk cId="3690506531" sldId="2147483650"/>
              <ac:picMk id="6" creationId="{3D2773BB-D8AE-42E1-9B7D-77B10805AB87}"/>
            </ac:picMkLst>
          </pc:picChg>
          <pc:picChg chg="mod">
            <ac:chgData name="林 佩弦" userId="edbab8e87cd5f694" providerId="LiveId" clId="{53C4531C-03DA-479D-B095-FCEC69F2F1A7}" dt="2019-12-07T01:36:38.966" v="1363" actId="164"/>
            <ac:picMkLst>
              <pc:docMk/>
              <pc:sldMasterMk cId="472937738" sldId="2147483648"/>
              <pc:sldLayoutMk cId="3690506531" sldId="2147483650"/>
              <ac:picMk id="14" creationId="{85F23A18-D996-431A-ADA4-4E24CAAE32D4}"/>
            </ac:picMkLst>
          </pc:picChg>
        </pc:sldLayoutChg>
        <pc:sldLayoutChg chg="addSp delSp modSp delAnim modAnim">
          <pc:chgData name="林 佩弦" userId="edbab8e87cd5f694" providerId="LiveId" clId="{53C4531C-03DA-479D-B095-FCEC69F2F1A7}" dt="2019-12-14T23:51:46.117" v="2292" actId="1076"/>
          <pc:sldLayoutMkLst>
            <pc:docMk/>
            <pc:sldMasterMk cId="472937738" sldId="2147483648"/>
            <pc:sldLayoutMk cId="97005692" sldId="2147483651"/>
          </pc:sldLayoutMkLst>
          <pc:spChg chg="add del mod">
            <ac:chgData name="林 佩弦" userId="edbab8e87cd5f694" providerId="LiveId" clId="{53C4531C-03DA-479D-B095-FCEC69F2F1A7}" dt="2019-12-14T23:48:45.727" v="2205"/>
            <ac:spMkLst>
              <pc:docMk/>
              <pc:sldMasterMk cId="472937738" sldId="2147483648"/>
              <pc:sldLayoutMk cId="97005692" sldId="2147483651"/>
              <ac:spMk id="2" creationId="{E9EF3B66-0BA2-4D6B-9DBB-1C51C3F1828E}"/>
            </ac:spMkLst>
          </pc:spChg>
          <pc:spChg chg="mod">
            <ac:chgData name="林 佩弦" userId="edbab8e87cd5f694" providerId="LiveId" clId="{53C4531C-03DA-479D-B095-FCEC69F2F1A7}" dt="2019-12-14T23:47:06.726" v="2185" actId="1076"/>
            <ac:spMkLst>
              <pc:docMk/>
              <pc:sldMasterMk cId="472937738" sldId="2147483648"/>
              <pc:sldLayoutMk cId="97005692" sldId="2147483651"/>
              <ac:spMk id="4" creationId="{8728749D-1B9C-4684-AB4B-145A39A21E50}"/>
            </ac:spMkLst>
          </pc:spChg>
          <pc:spChg chg="add del">
            <ac:chgData name="林 佩弦" userId="edbab8e87cd5f694" providerId="LiveId" clId="{53C4531C-03DA-479D-B095-FCEC69F2F1A7}" dt="2019-12-14T23:48:52.451" v="2207" actId="11529"/>
            <ac:spMkLst>
              <pc:docMk/>
              <pc:sldMasterMk cId="472937738" sldId="2147483648"/>
              <pc:sldLayoutMk cId="97005692" sldId="2147483651"/>
              <ac:spMk id="6" creationId="{5C50588E-FA29-4C1F-ACA8-DB8037308C5E}"/>
            </ac:spMkLst>
          </pc:spChg>
          <pc:spChg chg="mod topLvl">
            <ac:chgData name="林 佩弦" userId="edbab8e87cd5f694" providerId="LiveId" clId="{53C4531C-03DA-479D-B095-FCEC69F2F1A7}" dt="2019-12-07T01:44:09.808" v="1447" actId="165"/>
            <ac:spMkLst>
              <pc:docMk/>
              <pc:sldMasterMk cId="472937738" sldId="2147483648"/>
              <pc:sldLayoutMk cId="97005692" sldId="2147483651"/>
              <ac:spMk id="7" creationId="{EE4D41AA-2351-4F99-A421-4C77CE207859}"/>
            </ac:spMkLst>
          </pc:spChg>
          <pc:spChg chg="mod topLvl">
            <ac:chgData name="林 佩弦" userId="edbab8e87cd5f694" providerId="LiveId" clId="{53C4531C-03DA-479D-B095-FCEC69F2F1A7}" dt="2019-12-07T01:44:18.102" v="1449" actId="1076"/>
            <ac:spMkLst>
              <pc:docMk/>
              <pc:sldMasterMk cId="472937738" sldId="2147483648"/>
              <pc:sldLayoutMk cId="97005692" sldId="2147483651"/>
              <ac:spMk id="8" creationId="{4EC3D19A-B380-411E-8B1E-29DAB28965A1}"/>
            </ac:spMkLst>
          </pc:spChg>
          <pc:spChg chg="del topLvl">
            <ac:chgData name="林 佩弦" userId="edbab8e87cd5f694" providerId="LiveId" clId="{53C4531C-03DA-479D-B095-FCEC69F2F1A7}" dt="2019-12-14T23:50:08.468" v="2255" actId="478"/>
            <ac:spMkLst>
              <pc:docMk/>
              <pc:sldMasterMk cId="472937738" sldId="2147483648"/>
              <pc:sldLayoutMk cId="97005692" sldId="2147483651"/>
              <ac:spMk id="13" creationId="{2AE1D3C8-4ACB-47BE-91D6-77287EDB411C}"/>
            </ac:spMkLst>
          </pc:spChg>
          <pc:spChg chg="del topLvl">
            <ac:chgData name="林 佩弦" userId="edbab8e87cd5f694" providerId="LiveId" clId="{53C4531C-03DA-479D-B095-FCEC69F2F1A7}" dt="2019-12-14T23:49:26.086" v="2230" actId="478"/>
            <ac:spMkLst>
              <pc:docMk/>
              <pc:sldMasterMk cId="472937738" sldId="2147483648"/>
              <pc:sldLayoutMk cId="97005692" sldId="2147483651"/>
              <ac:spMk id="14" creationId="{7A73DEE0-2CE1-42C5-BC71-142A7707DF42}"/>
            </ac:spMkLst>
          </pc:spChg>
          <pc:spChg chg="add del mod">
            <ac:chgData name="林 佩弦" userId="edbab8e87cd5f694" providerId="LiveId" clId="{53C4531C-03DA-479D-B095-FCEC69F2F1A7}" dt="2019-12-14T23:48:52.451" v="2207" actId="11529"/>
            <ac:spMkLst>
              <pc:docMk/>
              <pc:sldMasterMk cId="472937738" sldId="2147483648"/>
              <pc:sldLayoutMk cId="97005692" sldId="2147483651"/>
              <ac:spMk id="16" creationId="{F51B3C7C-8E2F-49C7-83A0-EA99248A8DC1}"/>
            </ac:spMkLst>
          </pc:spChg>
          <pc:spChg chg="add del">
            <ac:chgData name="林 佩弦" userId="edbab8e87cd5f694" providerId="LiveId" clId="{53C4531C-03DA-479D-B095-FCEC69F2F1A7}" dt="2019-12-14T23:48:55.592" v="2208" actId="11529"/>
            <ac:spMkLst>
              <pc:docMk/>
              <pc:sldMasterMk cId="472937738" sldId="2147483648"/>
              <pc:sldLayoutMk cId="97005692" sldId="2147483651"/>
              <ac:spMk id="17" creationId="{B9658735-170B-468F-B19F-CA0279A0AB5A}"/>
            </ac:spMkLst>
          </pc:spChg>
          <pc:spChg chg="add mod">
            <ac:chgData name="林 佩弦" userId="edbab8e87cd5f694" providerId="LiveId" clId="{53C4531C-03DA-479D-B095-FCEC69F2F1A7}" dt="2019-12-14T23:51:46.117" v="2292" actId="1076"/>
            <ac:spMkLst>
              <pc:docMk/>
              <pc:sldMasterMk cId="472937738" sldId="2147483648"/>
              <pc:sldLayoutMk cId="97005692" sldId="2147483651"/>
              <ac:spMk id="18" creationId="{31495EBB-08C8-4ABA-AE40-3A910435C2CE}"/>
            </ac:spMkLst>
          </pc:spChg>
          <pc:spChg chg="add del">
            <ac:chgData name="林 佩弦" userId="edbab8e87cd5f694" providerId="LiveId" clId="{53C4531C-03DA-479D-B095-FCEC69F2F1A7}" dt="2019-12-14T23:49:16.741" v="2223" actId="11529"/>
            <ac:spMkLst>
              <pc:docMk/>
              <pc:sldMasterMk cId="472937738" sldId="2147483648"/>
              <pc:sldLayoutMk cId="97005692" sldId="2147483651"/>
              <ac:spMk id="19" creationId="{B44FF10D-1033-43BC-BDA9-1D5D4E0EE363}"/>
            </ac:spMkLst>
          </pc:spChg>
          <pc:spChg chg="add mod ord">
            <ac:chgData name="林 佩弦" userId="edbab8e87cd5f694" providerId="LiveId" clId="{53C4531C-03DA-479D-B095-FCEC69F2F1A7}" dt="2019-12-14T23:51:46.117" v="2292" actId="1076"/>
            <ac:spMkLst>
              <pc:docMk/>
              <pc:sldMasterMk cId="472937738" sldId="2147483648"/>
              <pc:sldLayoutMk cId="97005692" sldId="2147483651"/>
              <ac:spMk id="20" creationId="{B209C5BE-0F14-49B8-8477-9E3EAF8482D5}"/>
            </ac:spMkLst>
          </pc:spChg>
          <pc:grpChg chg="del mod">
            <ac:chgData name="林 佩弦" userId="edbab8e87cd5f694" providerId="LiveId" clId="{53C4531C-03DA-479D-B095-FCEC69F2F1A7}" dt="2019-12-07T01:44:09.808" v="1447" actId="165"/>
            <ac:grpSpMkLst>
              <pc:docMk/>
              <pc:sldMasterMk cId="472937738" sldId="2147483648"/>
              <pc:sldLayoutMk cId="97005692" sldId="2147483651"/>
              <ac:grpSpMk id="6" creationId="{7063E11D-F80D-4F78-AF1A-3D2515A9F125}"/>
            </ac:grpSpMkLst>
          </pc:grpChg>
          <pc:grpChg chg="add del mod">
            <ac:chgData name="林 佩弦" userId="edbab8e87cd5f694" providerId="LiveId" clId="{53C4531C-03DA-479D-B095-FCEC69F2F1A7}" dt="2019-12-14T23:49:26.086" v="2230" actId="478"/>
            <ac:grpSpMkLst>
              <pc:docMk/>
              <pc:sldMasterMk cId="472937738" sldId="2147483648"/>
              <pc:sldLayoutMk cId="97005692" sldId="2147483651"/>
              <ac:grpSpMk id="11" creationId="{DBD81421-046B-49D7-93F2-994BFD2636EB}"/>
            </ac:grpSpMkLst>
          </pc:grpChg>
        </pc:sldLayoutChg>
        <pc:sldLayoutChg chg="addSp delSp modSp modAnim">
          <pc:chgData name="林 佩弦" userId="edbab8e87cd5f694" providerId="LiveId" clId="{53C4531C-03DA-479D-B095-FCEC69F2F1A7}" dt="2019-12-07T01:55:44.893" v="1559"/>
          <pc:sldLayoutMkLst>
            <pc:docMk/>
            <pc:sldMasterMk cId="472937738" sldId="2147483648"/>
            <pc:sldLayoutMk cId="2803597326" sldId="2147483652"/>
          </pc:sldLayoutMkLst>
          <pc:spChg chg="del">
            <ac:chgData name="林 佩弦" userId="edbab8e87cd5f694" providerId="LiveId" clId="{53C4531C-03DA-479D-B095-FCEC69F2F1A7}" dt="2019-12-06T16:44:03.362" v="0" actId="478"/>
            <ac:spMkLst>
              <pc:docMk/>
              <pc:sldMasterMk cId="472937738" sldId="2147483648"/>
              <pc:sldLayoutMk cId="2803597326" sldId="2147483652"/>
              <ac:spMk id="2" creationId="{1BF4FDAF-E346-4E6E-8757-8EDEC01000A0}"/>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4" creationId="{1DC1F34F-C523-4785-A47A-5A0A683B673A}"/>
            </ac:spMkLst>
          </pc:spChg>
          <pc:spChg chg="add del mod">
            <ac:chgData name="林 佩弦" userId="edbab8e87cd5f694" providerId="LiveId" clId="{53C4531C-03DA-479D-B095-FCEC69F2F1A7}" dt="2019-12-06T16:50:09.976" v="102" actId="478"/>
            <ac:spMkLst>
              <pc:docMk/>
              <pc:sldMasterMk cId="472937738" sldId="2147483648"/>
              <pc:sldLayoutMk cId="2803597326" sldId="2147483652"/>
              <ac:spMk id="5" creationId="{E649C89B-3D95-4EA5-B877-CBD6C9BEF414}"/>
            </ac:spMkLst>
          </pc:spChg>
          <pc:spChg chg="add del">
            <ac:chgData name="林 佩弦" userId="edbab8e87cd5f694" providerId="LiveId" clId="{53C4531C-03DA-479D-B095-FCEC69F2F1A7}" dt="2019-12-06T16:44:58.621" v="2" actId="478"/>
            <ac:spMkLst>
              <pc:docMk/>
              <pc:sldMasterMk cId="472937738" sldId="2147483648"/>
              <pc:sldLayoutMk cId="2803597326" sldId="2147483652"/>
              <ac:spMk id="10" creationId="{CB0975E1-74B1-4607-B853-2646AFC31A0A}"/>
            </ac:spMkLst>
          </pc:spChg>
          <pc:spChg chg="add del mod">
            <ac:chgData name="林 佩弦" userId="edbab8e87cd5f694" providerId="LiveId" clId="{53C4531C-03DA-479D-B095-FCEC69F2F1A7}" dt="2019-12-07T01:15:46.332" v="997" actId="478"/>
            <ac:spMkLst>
              <pc:docMk/>
              <pc:sldMasterMk cId="472937738" sldId="2147483648"/>
              <pc:sldLayoutMk cId="2803597326" sldId="2147483652"/>
              <ac:spMk id="11" creationId="{1C39C64A-0EFF-4728-92D9-3ADBB1050438}"/>
            </ac:spMkLst>
          </pc:spChg>
          <pc:spChg chg="add">
            <ac:chgData name="林 佩弦" userId="edbab8e87cd5f694" providerId="LiveId" clId="{53C4531C-03DA-479D-B095-FCEC69F2F1A7}" dt="2019-12-06T16:44:47.093" v="1"/>
            <ac:spMkLst>
              <pc:docMk/>
              <pc:sldMasterMk cId="472937738" sldId="2147483648"/>
              <pc:sldLayoutMk cId="2803597326" sldId="2147483652"/>
              <ac:spMk id="12" creationId="{C32827C0-9869-4DC4-917A-7FB6B7EE6225}"/>
            </ac:spMkLst>
          </pc:spChg>
          <pc:spChg chg="add mod">
            <ac:chgData name="林 佩弦" userId="edbab8e87cd5f694" providerId="LiveId" clId="{53C4531C-03DA-479D-B095-FCEC69F2F1A7}" dt="2019-12-06T16:56:23.880" v="293" actId="207"/>
            <ac:spMkLst>
              <pc:docMk/>
              <pc:sldMasterMk cId="472937738" sldId="2147483648"/>
              <pc:sldLayoutMk cId="2803597326" sldId="2147483652"/>
              <ac:spMk id="13" creationId="{6FFFEBA3-665A-40D6-B685-986ABF73ACB9}"/>
            </ac:spMkLst>
          </pc:spChg>
          <pc:spChg chg="add mod">
            <ac:chgData name="林 佩弦" userId="edbab8e87cd5f694" providerId="LiveId" clId="{53C4531C-03DA-479D-B095-FCEC69F2F1A7}" dt="2019-12-06T16:58:25.300" v="368" actId="1076"/>
            <ac:spMkLst>
              <pc:docMk/>
              <pc:sldMasterMk cId="472937738" sldId="2147483648"/>
              <pc:sldLayoutMk cId="2803597326" sldId="2147483652"/>
              <ac:spMk id="14" creationId="{A4CD6E83-F9C1-40EB-8EB1-3880A1A939B6}"/>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15" creationId="{1DCD34E3-24AA-4F01-852B-4D7460D409DC}"/>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16" creationId="{13832AE8-4106-480A-9923-39C732DF5945}"/>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17" creationId="{E2EF824B-FB5E-4E59-B111-4A9E30F7C3F3}"/>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18" creationId="{2C4750A9-4096-490D-A8FA-1AF9C34BE732}"/>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19" creationId="{3C0DDD58-26CF-40D4-AA23-039EB1EA9879}"/>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0" creationId="{D78F3CD5-3CC8-4776-91F8-30C3968A63C7}"/>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1" creationId="{2B7B38B1-5952-420C-9EE0-13EF48BBD1C9}"/>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2" creationId="{42CED4EC-D4E9-466D-B702-D5F1E837F5D0}"/>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3" creationId="{563A1B4E-890B-44EE-9A2C-93A57FF3377A}"/>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4" creationId="{5763DB78-0EE4-4032-AE92-2ABBE00FB61B}"/>
            </ac:spMkLst>
          </pc:spChg>
          <pc:spChg chg="add mod">
            <ac:chgData name="林 佩弦" userId="edbab8e87cd5f694" providerId="LiveId" clId="{53C4531C-03DA-479D-B095-FCEC69F2F1A7}" dt="2019-12-07T01:27:57.821" v="1292" actId="1076"/>
            <ac:spMkLst>
              <pc:docMk/>
              <pc:sldMasterMk cId="472937738" sldId="2147483648"/>
              <pc:sldLayoutMk cId="2803597326" sldId="2147483652"/>
              <ac:spMk id="25" creationId="{A069F2C6-7EF3-4F07-B440-70BDF895E6FF}"/>
            </ac:spMkLst>
          </pc:spChg>
          <pc:spChg chg="add mod">
            <ac:chgData name="林 佩弦" userId="edbab8e87cd5f694" providerId="LiveId" clId="{53C4531C-03DA-479D-B095-FCEC69F2F1A7}" dt="2019-12-06T16:48:20.194" v="86" actId="571"/>
            <ac:spMkLst>
              <pc:docMk/>
              <pc:sldMasterMk cId="472937738" sldId="2147483648"/>
              <pc:sldLayoutMk cId="2803597326" sldId="2147483652"/>
              <ac:spMk id="31" creationId="{70E297EE-BE38-4FD8-A635-170F3C3CEF62}"/>
            </ac:spMkLst>
          </pc:spChg>
          <pc:spChg chg="add mod">
            <ac:chgData name="林 佩弦" userId="edbab8e87cd5f694" providerId="LiveId" clId="{53C4531C-03DA-479D-B095-FCEC69F2F1A7}" dt="2019-12-06T16:48:20.194" v="86" actId="571"/>
            <ac:spMkLst>
              <pc:docMk/>
              <pc:sldMasterMk cId="472937738" sldId="2147483648"/>
              <pc:sldLayoutMk cId="2803597326" sldId="2147483652"/>
              <ac:spMk id="32" creationId="{2222F0BF-9D0A-4550-8F02-2E489E5AD7EF}"/>
            </ac:spMkLst>
          </pc:spChg>
          <pc:spChg chg="add mod">
            <ac:chgData name="林 佩弦" userId="edbab8e87cd5f694" providerId="LiveId" clId="{53C4531C-03DA-479D-B095-FCEC69F2F1A7}" dt="2019-12-06T16:51:27.376" v="118" actId="14100"/>
            <ac:spMkLst>
              <pc:docMk/>
              <pc:sldMasterMk cId="472937738" sldId="2147483648"/>
              <pc:sldLayoutMk cId="2803597326" sldId="2147483652"/>
              <ac:spMk id="34" creationId="{537D6FB1-6DD0-4016-8525-BDF7BBD7543E}"/>
            </ac:spMkLst>
          </pc:spChg>
          <pc:spChg chg="add mod">
            <ac:chgData name="林 佩弦" userId="edbab8e87cd5f694" providerId="LiveId" clId="{53C4531C-03DA-479D-B095-FCEC69F2F1A7}" dt="2019-12-06T16:50:54.348" v="111" actId="14100"/>
            <ac:spMkLst>
              <pc:docMk/>
              <pc:sldMasterMk cId="472937738" sldId="2147483648"/>
              <pc:sldLayoutMk cId="2803597326" sldId="2147483652"/>
              <ac:spMk id="35" creationId="{5A607ECD-C60A-4E86-9522-AD9CFC84464B}"/>
            </ac:spMkLst>
          </pc:spChg>
          <pc:spChg chg="add mod">
            <ac:chgData name="林 佩弦" userId="edbab8e87cd5f694" providerId="LiveId" clId="{53C4531C-03DA-479D-B095-FCEC69F2F1A7}" dt="2019-12-06T16:53:17.716" v="170" actId="20577"/>
            <ac:spMkLst>
              <pc:docMk/>
              <pc:sldMasterMk cId="472937738" sldId="2147483648"/>
              <pc:sldLayoutMk cId="2803597326" sldId="2147483652"/>
              <ac:spMk id="36" creationId="{6F068524-6B68-4436-8C8C-885DB4F346CE}"/>
            </ac:spMkLst>
          </pc:spChg>
          <pc:spChg chg="add mod">
            <ac:chgData name="林 佩弦" userId="edbab8e87cd5f694" providerId="LiveId" clId="{53C4531C-03DA-479D-B095-FCEC69F2F1A7}" dt="2019-12-06T16:55:03.464" v="257" actId="1076"/>
            <ac:spMkLst>
              <pc:docMk/>
              <pc:sldMasterMk cId="472937738" sldId="2147483648"/>
              <pc:sldLayoutMk cId="2803597326" sldId="2147483652"/>
              <ac:spMk id="37" creationId="{6716848B-DB30-4340-86CC-E43C84BBDAB0}"/>
            </ac:spMkLst>
          </pc:spChg>
          <pc:spChg chg="add mod">
            <ac:chgData name="林 佩弦" userId="edbab8e87cd5f694" providerId="LiveId" clId="{53C4531C-03DA-479D-B095-FCEC69F2F1A7}" dt="2019-12-06T16:54:09.609" v="212" actId="1076"/>
            <ac:spMkLst>
              <pc:docMk/>
              <pc:sldMasterMk cId="472937738" sldId="2147483648"/>
              <pc:sldLayoutMk cId="2803597326" sldId="2147483652"/>
              <ac:spMk id="39" creationId="{BBBCE20D-D46B-4E45-8B2D-52EAB816684C}"/>
            </ac:spMkLst>
          </pc:spChg>
          <pc:grpChg chg="add del">
            <ac:chgData name="林 佩弦" userId="edbab8e87cd5f694" providerId="LiveId" clId="{53C4531C-03DA-479D-B095-FCEC69F2F1A7}" dt="2019-12-06T16:50:09.976" v="102" actId="478"/>
            <ac:grpSpMkLst>
              <pc:docMk/>
              <pc:sldMasterMk cId="472937738" sldId="2147483648"/>
              <pc:sldLayoutMk cId="2803597326" sldId="2147483652"/>
              <ac:grpSpMk id="6" creationId="{8FF7A189-C154-425E-ACEB-135B1921A69D}"/>
            </ac:grpSpMkLst>
          </pc:grpChg>
          <pc:picChg chg="add del">
            <ac:chgData name="林 佩弦" userId="edbab8e87cd5f694" providerId="LiveId" clId="{53C4531C-03DA-479D-B095-FCEC69F2F1A7}" dt="2019-12-06T16:46:21.347" v="37" actId="478"/>
            <ac:picMkLst>
              <pc:docMk/>
              <pc:sldMasterMk cId="472937738" sldId="2147483648"/>
              <pc:sldLayoutMk cId="2803597326" sldId="2147483652"/>
              <ac:picMk id="3" creationId="{9C3332EB-F5B7-45F8-96AD-81C1768BFE03}"/>
            </ac:picMkLst>
          </pc:picChg>
          <pc:picChg chg="add del">
            <ac:chgData name="林 佩弦" userId="edbab8e87cd5f694" providerId="LiveId" clId="{53C4531C-03DA-479D-B095-FCEC69F2F1A7}" dt="2019-12-06T16:46:53.417" v="46" actId="478"/>
            <ac:picMkLst>
              <pc:docMk/>
              <pc:sldMasterMk cId="472937738" sldId="2147483648"/>
              <pc:sldLayoutMk cId="2803597326" sldId="2147483652"/>
              <ac:picMk id="27" creationId="{863ED796-CBEE-43BE-A8D2-39738B018B11}"/>
            </ac:picMkLst>
          </pc:picChg>
          <pc:picChg chg="add mod ord modCrop">
            <ac:chgData name="林 佩弦" userId="edbab8e87cd5f694" providerId="LiveId" clId="{53C4531C-03DA-479D-B095-FCEC69F2F1A7}" dt="2019-12-07T01:47:45.541" v="1496" actId="1076"/>
            <ac:picMkLst>
              <pc:docMk/>
              <pc:sldMasterMk cId="472937738" sldId="2147483648"/>
              <pc:sldLayoutMk cId="2803597326" sldId="2147483652"/>
              <ac:picMk id="29" creationId="{C991A807-CC2A-4CBA-8FA2-CDFA8C0A0D72}"/>
            </ac:picMkLst>
          </pc:picChg>
          <pc:picChg chg="add del mod">
            <ac:chgData name="林 佩弦" userId="edbab8e87cd5f694" providerId="LiveId" clId="{53C4531C-03DA-479D-B095-FCEC69F2F1A7}" dt="2019-12-06T16:50:09.976" v="102" actId="478"/>
            <ac:picMkLst>
              <pc:docMk/>
              <pc:sldMasterMk cId="472937738" sldId="2147483648"/>
              <pc:sldLayoutMk cId="2803597326" sldId="2147483652"/>
              <ac:picMk id="30" creationId="{ED30B874-8C05-4D7E-99F2-C293FD70F27B}"/>
            </ac:picMkLst>
          </pc:picChg>
          <pc:picChg chg="add del">
            <ac:chgData name="林 佩弦" userId="edbab8e87cd5f694" providerId="LiveId" clId="{53C4531C-03DA-479D-B095-FCEC69F2F1A7}" dt="2019-12-06T16:50:13.068" v="104"/>
            <ac:picMkLst>
              <pc:docMk/>
              <pc:sldMasterMk cId="472937738" sldId="2147483648"/>
              <pc:sldLayoutMk cId="2803597326" sldId="2147483652"/>
              <ac:picMk id="33" creationId="{9920F195-D6E0-4CD3-AEE3-F9B1363FEE9E}"/>
            </ac:picMkLst>
          </pc:picChg>
          <pc:picChg chg="add mod">
            <ac:chgData name="林 佩弦" userId="edbab8e87cd5f694" providerId="LiveId" clId="{53C4531C-03DA-479D-B095-FCEC69F2F1A7}" dt="2019-12-06T16:54:17.426" v="214" actId="14100"/>
            <ac:picMkLst>
              <pc:docMk/>
              <pc:sldMasterMk cId="472937738" sldId="2147483648"/>
              <pc:sldLayoutMk cId="2803597326" sldId="2147483652"/>
              <ac:picMk id="38" creationId="{5741E34C-858B-4FE3-B962-2DA883CB61EA}"/>
            </ac:picMkLst>
          </pc:picChg>
          <pc:cxnChg chg="add del">
            <ac:chgData name="林 佩弦" userId="edbab8e87cd5f694" providerId="LiveId" clId="{53C4531C-03DA-479D-B095-FCEC69F2F1A7}" dt="2019-12-06T16:50:09.976" v="102" actId="478"/>
            <ac:cxnSpMkLst>
              <pc:docMk/>
              <pc:sldMasterMk cId="472937738" sldId="2147483648"/>
              <pc:sldLayoutMk cId="2803597326" sldId="2147483652"/>
              <ac:cxnSpMk id="26" creationId="{161E62DF-A00B-4D8C-8C73-5E5C6F4DD03A}"/>
            </ac:cxnSpMkLst>
          </pc:cxnChg>
        </pc:sldLayoutChg>
        <pc:sldLayoutChg chg="addSp delSp modSp modAnim">
          <pc:chgData name="林 佩弦" userId="edbab8e87cd5f694" providerId="LiveId" clId="{53C4531C-03DA-479D-B095-FCEC69F2F1A7}" dt="2019-12-19T15:14:15.439" v="3326" actId="1076"/>
          <pc:sldLayoutMkLst>
            <pc:docMk/>
            <pc:sldMasterMk cId="472937738" sldId="2147483648"/>
            <pc:sldLayoutMk cId="1703582825" sldId="2147483653"/>
          </pc:sldLayoutMkLst>
          <pc:spChg chg="add del">
            <ac:chgData name="林 佩弦" userId="edbab8e87cd5f694" providerId="LiveId" clId="{53C4531C-03DA-479D-B095-FCEC69F2F1A7}" dt="2019-12-19T15:12:08.844" v="3267" actId="11529"/>
            <ac:spMkLst>
              <pc:docMk/>
              <pc:sldMasterMk cId="472937738" sldId="2147483648"/>
              <pc:sldLayoutMk cId="1703582825" sldId="2147483653"/>
              <ac:spMk id="2" creationId="{76010B72-3BD6-494E-8962-BE88C38FDD0A}"/>
            </ac:spMkLst>
          </pc:spChg>
          <pc:spChg chg="del">
            <ac:chgData name="林 佩弦" userId="edbab8e87cd5f694" providerId="LiveId" clId="{53C4531C-03DA-479D-B095-FCEC69F2F1A7}" dt="2019-12-06T17:28:13.297" v="865" actId="478"/>
            <ac:spMkLst>
              <pc:docMk/>
              <pc:sldMasterMk cId="472937738" sldId="2147483648"/>
              <pc:sldLayoutMk cId="1703582825" sldId="2147483653"/>
              <ac:spMk id="2" creationId="{BA5ED036-CF13-4D0C-859B-1B2B6C6428C2}"/>
            </ac:spMkLst>
          </pc:spChg>
          <pc:spChg chg="add">
            <ac:chgData name="林 佩弦" userId="edbab8e87cd5f694" providerId="LiveId" clId="{53C4531C-03DA-479D-B095-FCEC69F2F1A7}" dt="2019-12-06T17:28:21.861" v="866"/>
            <ac:spMkLst>
              <pc:docMk/>
              <pc:sldMasterMk cId="472937738" sldId="2147483648"/>
              <pc:sldLayoutMk cId="1703582825" sldId="2147483653"/>
              <ac:spMk id="4" creationId="{97F4DAD9-CBC7-44CC-BAA7-31B237CA95CF}"/>
            </ac:spMkLst>
          </pc:spChg>
          <pc:spChg chg="add">
            <ac:chgData name="林 佩弦" userId="edbab8e87cd5f694" providerId="LiveId" clId="{53C4531C-03DA-479D-B095-FCEC69F2F1A7}" dt="2019-12-06T17:28:21.861" v="866"/>
            <ac:spMkLst>
              <pc:docMk/>
              <pc:sldMasterMk cId="472937738" sldId="2147483648"/>
              <pc:sldLayoutMk cId="1703582825" sldId="2147483653"/>
              <ac:spMk id="5" creationId="{393441AE-1A79-4A8D-ACD9-0D56BEBCAFD3}"/>
            </ac:spMkLst>
          </pc:spChg>
          <pc:spChg chg="add mod">
            <ac:chgData name="林 佩弦" userId="edbab8e87cd5f694" providerId="LiveId" clId="{53C4531C-03DA-479D-B095-FCEC69F2F1A7}" dt="2019-12-19T15:10:33.257" v="3252"/>
            <ac:spMkLst>
              <pc:docMk/>
              <pc:sldMasterMk cId="472937738" sldId="2147483648"/>
              <pc:sldLayoutMk cId="1703582825" sldId="2147483653"/>
              <ac:spMk id="6" creationId="{667B29A8-A585-4602-9418-DAC637470318}"/>
            </ac:spMkLst>
          </pc:spChg>
          <pc:spChg chg="add mod">
            <ac:chgData name="林 佩弦" userId="edbab8e87cd5f694" providerId="LiveId" clId="{53C4531C-03DA-479D-B095-FCEC69F2F1A7}" dt="2019-12-19T15:10:41.031" v="3253"/>
            <ac:spMkLst>
              <pc:docMk/>
              <pc:sldMasterMk cId="472937738" sldId="2147483648"/>
              <pc:sldLayoutMk cId="1703582825" sldId="2147483653"/>
              <ac:spMk id="7" creationId="{E447CE49-CD0B-49F0-A972-A4D2A140F891}"/>
            </ac:spMkLst>
          </pc:spChg>
          <pc:spChg chg="add">
            <ac:chgData name="林 佩弦" userId="edbab8e87cd5f694" providerId="LiveId" clId="{53C4531C-03DA-479D-B095-FCEC69F2F1A7}" dt="2019-12-06T17:28:21.861" v="866"/>
            <ac:spMkLst>
              <pc:docMk/>
              <pc:sldMasterMk cId="472937738" sldId="2147483648"/>
              <pc:sldLayoutMk cId="1703582825" sldId="2147483653"/>
              <ac:spMk id="9" creationId="{BFAE70F8-53D4-45B4-8F35-FDE65F4115AA}"/>
            </ac:spMkLst>
          </pc:spChg>
          <pc:spChg chg="mod">
            <ac:chgData name="林 佩弦" userId="edbab8e87cd5f694" providerId="LiveId" clId="{53C4531C-03DA-479D-B095-FCEC69F2F1A7}" dt="2019-12-19T15:11:47.830" v="3266" actId="14100"/>
            <ac:spMkLst>
              <pc:docMk/>
              <pc:sldMasterMk cId="472937738" sldId="2147483648"/>
              <pc:sldLayoutMk cId="1703582825" sldId="2147483653"/>
              <ac:spMk id="11" creationId="{DF12D557-BC6A-4A53-A2EE-3F4F78D9062F}"/>
            </ac:spMkLst>
          </pc:spChg>
          <pc:spChg chg="mod">
            <ac:chgData name="林 佩弦" userId="edbab8e87cd5f694" providerId="LiveId" clId="{53C4531C-03DA-479D-B095-FCEC69F2F1A7}" dt="2019-12-19T15:11:44.140" v="3265" actId="14100"/>
            <ac:spMkLst>
              <pc:docMk/>
              <pc:sldMasterMk cId="472937738" sldId="2147483648"/>
              <pc:sldLayoutMk cId="1703582825" sldId="2147483653"/>
              <ac:spMk id="14" creationId="{CAFDF3EB-8091-408C-872E-B12A58B07363}"/>
            </ac:spMkLst>
          </pc:spChg>
          <pc:spChg chg="mod">
            <ac:chgData name="林 佩弦" userId="edbab8e87cd5f694" providerId="LiveId" clId="{53C4531C-03DA-479D-B095-FCEC69F2F1A7}" dt="2019-12-19T15:11:41.026" v="3264" actId="14100"/>
            <ac:spMkLst>
              <pc:docMk/>
              <pc:sldMasterMk cId="472937738" sldId="2147483648"/>
              <pc:sldLayoutMk cId="1703582825" sldId="2147483653"/>
              <ac:spMk id="17" creationId="{15B15949-4D41-4154-A6B7-E4CC3B9F5611}"/>
            </ac:spMkLst>
          </pc:spChg>
          <pc:spChg chg="mod">
            <ac:chgData name="林 佩弦" userId="edbab8e87cd5f694" providerId="LiveId" clId="{53C4531C-03DA-479D-B095-FCEC69F2F1A7}" dt="2019-12-19T15:11:37.672" v="3263" actId="14100"/>
            <ac:spMkLst>
              <pc:docMk/>
              <pc:sldMasterMk cId="472937738" sldId="2147483648"/>
              <pc:sldLayoutMk cId="1703582825" sldId="2147483653"/>
              <ac:spMk id="20" creationId="{9DD3BE0E-2930-48CB-9A93-B94EDB593137}"/>
            </ac:spMkLst>
          </pc:spChg>
          <pc:spChg chg="mod">
            <ac:chgData name="林 佩弦" userId="edbab8e87cd5f694" providerId="LiveId" clId="{53C4531C-03DA-479D-B095-FCEC69F2F1A7}" dt="2019-12-19T15:11:32.332" v="3262" actId="14100"/>
            <ac:spMkLst>
              <pc:docMk/>
              <pc:sldMasterMk cId="472937738" sldId="2147483648"/>
              <pc:sldLayoutMk cId="1703582825" sldId="2147483653"/>
              <ac:spMk id="23" creationId="{E3E93B02-BAD9-4E5C-81C1-8179211D66D5}"/>
            </ac:spMkLst>
          </pc:spChg>
          <pc:spChg chg="mod">
            <ac:chgData name="林 佩弦" userId="edbab8e87cd5f694" providerId="LiveId" clId="{53C4531C-03DA-479D-B095-FCEC69F2F1A7}" dt="2019-12-19T15:11:28.985" v="3261" actId="14100"/>
            <ac:spMkLst>
              <pc:docMk/>
              <pc:sldMasterMk cId="472937738" sldId="2147483648"/>
              <pc:sldLayoutMk cId="1703582825" sldId="2147483653"/>
              <ac:spMk id="26" creationId="{E31E88A4-F4C8-4DFF-8CED-B4CA58E8EC38}"/>
            </ac:spMkLst>
          </pc:spChg>
          <pc:spChg chg="add mod">
            <ac:chgData name="林 佩弦" userId="edbab8e87cd5f694" providerId="LiveId" clId="{53C4531C-03DA-479D-B095-FCEC69F2F1A7}" dt="2019-12-19T15:12:40.737" v="3287" actId="1076"/>
            <ac:spMkLst>
              <pc:docMk/>
              <pc:sldMasterMk cId="472937738" sldId="2147483648"/>
              <pc:sldLayoutMk cId="1703582825" sldId="2147483653"/>
              <ac:spMk id="28" creationId="{93976210-6EBC-4E08-9FC8-6333CBA89A49}"/>
            </ac:spMkLst>
          </pc:spChg>
          <pc:spChg chg="add mod">
            <ac:chgData name="林 佩弦" userId="edbab8e87cd5f694" providerId="LiveId" clId="{53C4531C-03DA-479D-B095-FCEC69F2F1A7}" dt="2019-12-19T15:12:54.957" v="3297"/>
            <ac:spMkLst>
              <pc:docMk/>
              <pc:sldMasterMk cId="472937738" sldId="2147483648"/>
              <pc:sldLayoutMk cId="1703582825" sldId="2147483653"/>
              <ac:spMk id="29" creationId="{BE1B1D91-4463-4EE4-9CA6-6C993CBD38A1}"/>
            </ac:spMkLst>
          </pc:spChg>
          <pc:spChg chg="add mod">
            <ac:chgData name="林 佩弦" userId="edbab8e87cd5f694" providerId="LiveId" clId="{53C4531C-03DA-479D-B095-FCEC69F2F1A7}" dt="2019-12-19T15:12:53.613" v="3295"/>
            <ac:spMkLst>
              <pc:docMk/>
              <pc:sldMasterMk cId="472937738" sldId="2147483648"/>
              <pc:sldLayoutMk cId="1703582825" sldId="2147483653"/>
              <ac:spMk id="30" creationId="{E43BF06C-2A2C-4F04-8B04-B17B56CD7EC2}"/>
            </ac:spMkLst>
          </pc:spChg>
          <pc:spChg chg="add mod">
            <ac:chgData name="林 佩弦" userId="edbab8e87cd5f694" providerId="LiveId" clId="{53C4531C-03DA-479D-B095-FCEC69F2F1A7}" dt="2019-12-19T15:12:53.308" v="3294"/>
            <ac:spMkLst>
              <pc:docMk/>
              <pc:sldMasterMk cId="472937738" sldId="2147483648"/>
              <pc:sldLayoutMk cId="1703582825" sldId="2147483653"/>
              <ac:spMk id="31" creationId="{EA53738F-39D0-4491-B592-DB5432F40593}"/>
            </ac:spMkLst>
          </pc:spChg>
          <pc:spChg chg="add mod">
            <ac:chgData name="林 佩弦" userId="edbab8e87cd5f694" providerId="LiveId" clId="{53C4531C-03DA-479D-B095-FCEC69F2F1A7}" dt="2019-12-19T15:12:59.187" v="3299" actId="1076"/>
            <ac:spMkLst>
              <pc:docMk/>
              <pc:sldMasterMk cId="472937738" sldId="2147483648"/>
              <pc:sldLayoutMk cId="1703582825" sldId="2147483653"/>
              <ac:spMk id="32" creationId="{6FCCEECD-DF07-4508-A955-4361FEBAD9B4}"/>
            </ac:spMkLst>
          </pc:spChg>
          <pc:spChg chg="add mod">
            <ac:chgData name="林 佩弦" userId="edbab8e87cd5f694" providerId="LiveId" clId="{53C4531C-03DA-479D-B095-FCEC69F2F1A7}" dt="2019-12-19T15:12:59.767" v="3300"/>
            <ac:spMkLst>
              <pc:docMk/>
              <pc:sldMasterMk cId="472937738" sldId="2147483648"/>
              <pc:sldLayoutMk cId="1703582825" sldId="2147483653"/>
              <ac:spMk id="33" creationId="{08D8CDD2-84C4-406A-9FB9-2A4BDDB4A83D}"/>
            </ac:spMkLst>
          </pc:spChg>
          <pc:spChg chg="add mod">
            <ac:chgData name="林 佩弦" userId="edbab8e87cd5f694" providerId="LiveId" clId="{53C4531C-03DA-479D-B095-FCEC69F2F1A7}" dt="2019-12-19T15:13:00.209" v="3301"/>
            <ac:spMkLst>
              <pc:docMk/>
              <pc:sldMasterMk cId="472937738" sldId="2147483648"/>
              <pc:sldLayoutMk cId="1703582825" sldId="2147483653"/>
              <ac:spMk id="34" creationId="{E5119B11-64A4-4514-BD5A-B72273C1E213}"/>
            </ac:spMkLst>
          </pc:spChg>
          <pc:spChg chg="add mod">
            <ac:chgData name="林 佩弦" userId="edbab8e87cd5f694" providerId="LiveId" clId="{53C4531C-03DA-479D-B095-FCEC69F2F1A7}" dt="2019-12-19T15:13:00.463" v="3302"/>
            <ac:spMkLst>
              <pc:docMk/>
              <pc:sldMasterMk cId="472937738" sldId="2147483648"/>
              <pc:sldLayoutMk cId="1703582825" sldId="2147483653"/>
              <ac:spMk id="35" creationId="{AFD2A6AA-18B2-497A-B34C-C0B24759B3FD}"/>
            </ac:spMkLst>
          </pc:spChg>
          <pc:spChg chg="add mod">
            <ac:chgData name="林 佩弦" userId="edbab8e87cd5f694" providerId="LiveId" clId="{53C4531C-03DA-479D-B095-FCEC69F2F1A7}" dt="2019-12-19T15:14:15.439" v="3326" actId="1076"/>
            <ac:spMkLst>
              <pc:docMk/>
              <pc:sldMasterMk cId="472937738" sldId="2147483648"/>
              <pc:sldLayoutMk cId="1703582825" sldId="2147483653"/>
              <ac:spMk id="36" creationId="{8636F7AE-AE4E-45D7-9AE2-EA44AAE927DA}"/>
            </ac:spMkLst>
          </pc:spChg>
          <pc:spChg chg="add mod">
            <ac:chgData name="林 佩弦" userId="edbab8e87cd5f694" providerId="LiveId" clId="{53C4531C-03DA-479D-B095-FCEC69F2F1A7}" dt="2019-12-19T15:13:08.250" v="3305" actId="571"/>
            <ac:spMkLst>
              <pc:docMk/>
              <pc:sldMasterMk cId="472937738" sldId="2147483648"/>
              <pc:sldLayoutMk cId="1703582825" sldId="2147483653"/>
              <ac:spMk id="37" creationId="{703771B2-2F63-4E43-AB41-F150FAE011DB}"/>
            </ac:spMkLst>
          </pc:spChg>
          <pc:spChg chg="add mod">
            <ac:chgData name="林 佩弦" userId="edbab8e87cd5f694" providerId="LiveId" clId="{53C4531C-03DA-479D-B095-FCEC69F2F1A7}" dt="2019-12-19T15:13:08.250" v="3305" actId="571"/>
            <ac:spMkLst>
              <pc:docMk/>
              <pc:sldMasterMk cId="472937738" sldId="2147483648"/>
              <pc:sldLayoutMk cId="1703582825" sldId="2147483653"/>
              <ac:spMk id="38" creationId="{4894BD5E-0E4E-491C-95EB-C22ADB8AF52F}"/>
            </ac:spMkLst>
          </pc:spChg>
          <pc:spChg chg="add mod">
            <ac:chgData name="林 佩弦" userId="edbab8e87cd5f694" providerId="LiveId" clId="{53C4531C-03DA-479D-B095-FCEC69F2F1A7}" dt="2019-12-19T15:13:08.250" v="3305" actId="571"/>
            <ac:spMkLst>
              <pc:docMk/>
              <pc:sldMasterMk cId="472937738" sldId="2147483648"/>
              <pc:sldLayoutMk cId="1703582825" sldId="2147483653"/>
              <ac:spMk id="39" creationId="{10D543EB-CB3A-455C-A1D6-FE439A080617}"/>
            </ac:spMkLst>
          </pc:spChg>
          <pc:spChg chg="add mod">
            <ac:chgData name="林 佩弦" userId="edbab8e87cd5f694" providerId="LiveId" clId="{53C4531C-03DA-479D-B095-FCEC69F2F1A7}" dt="2019-12-19T15:13:08.250" v="3305" actId="571"/>
            <ac:spMkLst>
              <pc:docMk/>
              <pc:sldMasterMk cId="472937738" sldId="2147483648"/>
              <pc:sldLayoutMk cId="1703582825" sldId="2147483653"/>
              <ac:spMk id="40" creationId="{0626FAAD-8CF3-479F-A6BF-2ED01C67368B}"/>
            </ac:spMkLst>
          </pc:spChg>
          <pc:grpChg chg="add">
            <ac:chgData name="林 佩弦" userId="edbab8e87cd5f694" providerId="LiveId" clId="{53C4531C-03DA-479D-B095-FCEC69F2F1A7}" dt="2019-12-19T15:10:52.923" v="3254"/>
            <ac:grpSpMkLst>
              <pc:docMk/>
              <pc:sldMasterMk cId="472937738" sldId="2147483648"/>
              <pc:sldLayoutMk cId="1703582825" sldId="2147483653"/>
              <ac:grpSpMk id="10" creationId="{B063FA36-B666-4080-82F5-F21C9DC4BC90}"/>
            </ac:grpSpMkLst>
          </pc:grpChg>
          <pc:grpChg chg="add">
            <ac:chgData name="林 佩弦" userId="edbab8e87cd5f694" providerId="LiveId" clId="{53C4531C-03DA-479D-B095-FCEC69F2F1A7}" dt="2019-12-19T15:10:52.923" v="3254"/>
            <ac:grpSpMkLst>
              <pc:docMk/>
              <pc:sldMasterMk cId="472937738" sldId="2147483648"/>
              <pc:sldLayoutMk cId="1703582825" sldId="2147483653"/>
              <ac:grpSpMk id="13" creationId="{5BAA1CAA-2C8F-452E-933C-9677DCCB3A87}"/>
            </ac:grpSpMkLst>
          </pc:grpChg>
          <pc:grpChg chg="add">
            <ac:chgData name="林 佩弦" userId="edbab8e87cd5f694" providerId="LiveId" clId="{53C4531C-03DA-479D-B095-FCEC69F2F1A7}" dt="2019-12-19T15:10:52.923" v="3254"/>
            <ac:grpSpMkLst>
              <pc:docMk/>
              <pc:sldMasterMk cId="472937738" sldId="2147483648"/>
              <pc:sldLayoutMk cId="1703582825" sldId="2147483653"/>
              <ac:grpSpMk id="16" creationId="{3DDF6543-3D52-444C-81A0-C29529F99768}"/>
            </ac:grpSpMkLst>
          </pc:grpChg>
          <pc:grpChg chg="add">
            <ac:chgData name="林 佩弦" userId="edbab8e87cd5f694" providerId="LiveId" clId="{53C4531C-03DA-479D-B095-FCEC69F2F1A7}" dt="2019-12-19T15:10:52.923" v="3254"/>
            <ac:grpSpMkLst>
              <pc:docMk/>
              <pc:sldMasterMk cId="472937738" sldId="2147483648"/>
              <pc:sldLayoutMk cId="1703582825" sldId="2147483653"/>
              <ac:grpSpMk id="19" creationId="{CFC38FF2-A5E0-4501-976C-2A355E7DA0BF}"/>
            </ac:grpSpMkLst>
          </pc:grpChg>
          <pc:grpChg chg="add">
            <ac:chgData name="林 佩弦" userId="edbab8e87cd5f694" providerId="LiveId" clId="{53C4531C-03DA-479D-B095-FCEC69F2F1A7}" dt="2019-12-19T15:10:52.923" v="3254"/>
            <ac:grpSpMkLst>
              <pc:docMk/>
              <pc:sldMasterMk cId="472937738" sldId="2147483648"/>
              <pc:sldLayoutMk cId="1703582825" sldId="2147483653"/>
              <ac:grpSpMk id="22" creationId="{91D9F818-4AC7-4F0C-BE3D-4FC1B223AA76}"/>
            </ac:grpSpMkLst>
          </pc:grpChg>
          <pc:grpChg chg="add">
            <ac:chgData name="林 佩弦" userId="edbab8e87cd5f694" providerId="LiveId" clId="{53C4531C-03DA-479D-B095-FCEC69F2F1A7}" dt="2019-12-19T15:10:52.923" v="3254"/>
            <ac:grpSpMkLst>
              <pc:docMk/>
              <pc:sldMasterMk cId="472937738" sldId="2147483648"/>
              <pc:sldLayoutMk cId="1703582825" sldId="2147483653"/>
              <ac:grpSpMk id="25" creationId="{9A41C81A-EEAD-4241-BCBE-350C5B414D01}"/>
            </ac:grpSpMkLst>
          </pc:grpChg>
          <pc:picChg chg="add mod">
            <ac:chgData name="林 佩弦" userId="edbab8e87cd5f694" providerId="LiveId" clId="{53C4531C-03DA-479D-B095-FCEC69F2F1A7}" dt="2019-12-19T15:14:09.648" v="3325" actId="1076"/>
            <ac:picMkLst>
              <pc:docMk/>
              <pc:sldMasterMk cId="472937738" sldId="2147483648"/>
              <pc:sldLayoutMk cId="1703582825" sldId="2147483653"/>
              <ac:picMk id="3" creationId="{0401D86C-A956-435B-9ACC-03EC43F744B9}"/>
            </ac:picMkLst>
          </pc:picChg>
          <pc:picChg chg="add">
            <ac:chgData name="林 佩弦" userId="edbab8e87cd5f694" providerId="LiveId" clId="{53C4531C-03DA-479D-B095-FCEC69F2F1A7}" dt="2019-12-06T17:28:21.861" v="866"/>
            <ac:picMkLst>
              <pc:docMk/>
              <pc:sldMasterMk cId="472937738" sldId="2147483648"/>
              <pc:sldLayoutMk cId="1703582825" sldId="2147483653"/>
              <ac:picMk id="8" creationId="{FB2C6BC5-C559-4C43-A294-F9562C0C75CE}"/>
            </ac:picMkLst>
          </pc:picChg>
        </pc:sldLayoutChg>
        <pc:sldLayoutChg chg="addSp delSp modSp delAnim modAnim">
          <pc:chgData name="林 佩弦" userId="edbab8e87cd5f694" providerId="LiveId" clId="{53C4531C-03DA-479D-B095-FCEC69F2F1A7}" dt="2019-12-07T01:53:49.623" v="1552"/>
          <pc:sldLayoutMkLst>
            <pc:docMk/>
            <pc:sldMasterMk cId="472937738" sldId="2147483648"/>
            <pc:sldLayoutMk cId="3099100756" sldId="2147483654"/>
          </pc:sldLayoutMkLst>
          <pc:spChg chg="del">
            <ac:chgData name="林 佩弦" userId="edbab8e87cd5f694" providerId="LiveId" clId="{53C4531C-03DA-479D-B095-FCEC69F2F1A7}" dt="2019-12-07T01:07:59.697" v="869" actId="478"/>
            <ac:spMkLst>
              <pc:docMk/>
              <pc:sldMasterMk cId="472937738" sldId="2147483648"/>
              <pc:sldLayoutMk cId="3099100756" sldId="2147483654"/>
              <ac:spMk id="2" creationId="{42C4F70F-C41F-4F5D-85B4-4FE875A9F945}"/>
            </ac:spMkLst>
          </pc:spChg>
          <pc:spChg chg="add del">
            <ac:chgData name="林 佩弦" userId="edbab8e87cd5f694" providerId="LiveId" clId="{53C4531C-03DA-479D-B095-FCEC69F2F1A7}" dt="2019-12-07T01:50:08.031" v="1505" actId="478"/>
            <ac:spMkLst>
              <pc:docMk/>
              <pc:sldMasterMk cId="472937738" sldId="2147483648"/>
              <pc:sldLayoutMk cId="3099100756" sldId="2147483654"/>
              <ac:spMk id="4" creationId="{0A8B3C8E-BF23-4BAC-9950-A0207AFE4C65}"/>
            </ac:spMkLst>
          </pc:spChg>
          <pc:spChg chg="add del">
            <ac:chgData name="林 佩弦" userId="edbab8e87cd5f694" providerId="LiveId" clId="{53C4531C-03DA-479D-B095-FCEC69F2F1A7}" dt="2019-12-07T01:50:08.031" v="1505" actId="478"/>
            <ac:spMkLst>
              <pc:docMk/>
              <pc:sldMasterMk cId="472937738" sldId="2147483648"/>
              <pc:sldLayoutMk cId="3099100756" sldId="2147483654"/>
              <ac:spMk id="5" creationId="{2FCE1DFD-ADE0-4DD7-A54A-37557FCFA1AB}"/>
            </ac:spMkLst>
          </pc:spChg>
          <pc:spChg chg="add del">
            <ac:chgData name="林 佩弦" userId="edbab8e87cd5f694" providerId="LiveId" clId="{53C4531C-03DA-479D-B095-FCEC69F2F1A7}" dt="2019-12-07T01:50:08.031" v="1505" actId="478"/>
            <ac:spMkLst>
              <pc:docMk/>
              <pc:sldMasterMk cId="472937738" sldId="2147483648"/>
              <pc:sldLayoutMk cId="3099100756" sldId="2147483654"/>
              <ac:spMk id="6" creationId="{80368A4D-20B5-4AB2-9BB3-41D81E7935EF}"/>
            </ac:spMkLst>
          </pc:spChg>
          <pc:spChg chg="add del">
            <ac:chgData name="林 佩弦" userId="edbab8e87cd5f694" providerId="LiveId" clId="{53C4531C-03DA-479D-B095-FCEC69F2F1A7}" dt="2019-12-07T01:50:08.031" v="1505" actId="478"/>
            <ac:spMkLst>
              <pc:docMk/>
              <pc:sldMasterMk cId="472937738" sldId="2147483648"/>
              <pc:sldLayoutMk cId="3099100756" sldId="2147483654"/>
              <ac:spMk id="7" creationId="{F9BE53BF-1925-49E3-AC7B-FB89836315C2}"/>
            </ac:spMkLst>
          </pc:spChg>
          <pc:spChg chg="add del">
            <ac:chgData name="林 佩弦" userId="edbab8e87cd5f694" providerId="LiveId" clId="{53C4531C-03DA-479D-B095-FCEC69F2F1A7}" dt="2019-12-07T01:50:08.031" v="1505" actId="478"/>
            <ac:spMkLst>
              <pc:docMk/>
              <pc:sldMasterMk cId="472937738" sldId="2147483648"/>
              <pc:sldLayoutMk cId="3099100756" sldId="2147483654"/>
              <ac:spMk id="9" creationId="{528D157B-C4CB-4840-9F2A-1D12A7EE6F83}"/>
            </ac:spMkLst>
          </pc:spChg>
          <pc:spChg chg="mod">
            <ac:chgData name="林 佩弦" userId="edbab8e87cd5f694" providerId="LiveId" clId="{53C4531C-03DA-479D-B095-FCEC69F2F1A7}" dt="2019-12-07T01:10:47.439" v="885" actId="208"/>
            <ac:spMkLst>
              <pc:docMk/>
              <pc:sldMasterMk cId="472937738" sldId="2147483648"/>
              <pc:sldLayoutMk cId="3099100756" sldId="2147483654"/>
              <ac:spMk id="16" creationId="{D4D191D0-D034-4431-804B-203AA03275B4}"/>
            </ac:spMkLst>
          </pc:spChg>
          <pc:spChg chg="mod">
            <ac:chgData name="林 佩弦" userId="edbab8e87cd5f694" providerId="LiveId" clId="{53C4531C-03DA-479D-B095-FCEC69F2F1A7}" dt="2019-12-07T01:10:30.908" v="882" actId="208"/>
            <ac:spMkLst>
              <pc:docMk/>
              <pc:sldMasterMk cId="472937738" sldId="2147483648"/>
              <pc:sldLayoutMk cId="3099100756" sldId="2147483654"/>
              <ac:spMk id="19" creationId="{B80B6DED-56C1-44BC-99C7-9B6D939A1EC4}"/>
            </ac:spMkLst>
          </pc:spChg>
          <pc:spChg chg="mod topLvl">
            <ac:chgData name="林 佩弦" userId="edbab8e87cd5f694" providerId="LiveId" clId="{53C4531C-03DA-479D-B095-FCEC69F2F1A7}" dt="2019-12-07T01:50:47.714" v="1509" actId="165"/>
            <ac:spMkLst>
              <pc:docMk/>
              <pc:sldMasterMk cId="472937738" sldId="2147483648"/>
              <pc:sldLayoutMk cId="3099100756" sldId="2147483654"/>
              <ac:spMk id="24" creationId="{6A908D78-F088-44F4-8B8A-79538D10A986}"/>
            </ac:spMkLst>
          </pc:spChg>
          <pc:spChg chg="mod topLvl">
            <ac:chgData name="林 佩弦" userId="edbab8e87cd5f694" providerId="LiveId" clId="{53C4531C-03DA-479D-B095-FCEC69F2F1A7}" dt="2019-12-07T01:50:47.714" v="1509" actId="165"/>
            <ac:spMkLst>
              <pc:docMk/>
              <pc:sldMasterMk cId="472937738" sldId="2147483648"/>
              <pc:sldLayoutMk cId="3099100756" sldId="2147483654"/>
              <ac:spMk id="25" creationId="{A97073AE-0F07-4530-BA4C-4E9A37DA4D8F}"/>
            </ac:spMkLst>
          </pc:spChg>
          <pc:spChg chg="mod topLvl">
            <ac:chgData name="林 佩弦" userId="edbab8e87cd5f694" providerId="LiveId" clId="{53C4531C-03DA-479D-B095-FCEC69F2F1A7}" dt="2019-12-07T01:51:31.895" v="1524" actId="1076"/>
            <ac:spMkLst>
              <pc:docMk/>
              <pc:sldMasterMk cId="472937738" sldId="2147483648"/>
              <pc:sldLayoutMk cId="3099100756" sldId="2147483654"/>
              <ac:spMk id="26" creationId="{771C004E-0E6B-4BE8-93BF-C4041E7F72D8}"/>
            </ac:spMkLst>
          </pc:spChg>
          <pc:spChg chg="mod topLvl">
            <ac:chgData name="林 佩弦" userId="edbab8e87cd5f694" providerId="LiveId" clId="{53C4531C-03DA-479D-B095-FCEC69F2F1A7}" dt="2019-12-07T01:50:47.714" v="1509" actId="165"/>
            <ac:spMkLst>
              <pc:docMk/>
              <pc:sldMasterMk cId="472937738" sldId="2147483648"/>
              <pc:sldLayoutMk cId="3099100756" sldId="2147483654"/>
              <ac:spMk id="27" creationId="{4CC64E65-8CBF-4707-83F4-CD751A234317}"/>
            </ac:spMkLst>
          </pc:spChg>
          <pc:spChg chg="mod topLvl">
            <ac:chgData name="林 佩弦" userId="edbab8e87cd5f694" providerId="LiveId" clId="{53C4531C-03DA-479D-B095-FCEC69F2F1A7}" dt="2019-12-07T01:50:47.714" v="1509" actId="165"/>
            <ac:spMkLst>
              <pc:docMk/>
              <pc:sldMasterMk cId="472937738" sldId="2147483648"/>
              <pc:sldLayoutMk cId="3099100756" sldId="2147483654"/>
              <ac:spMk id="28" creationId="{416D2811-E648-4A70-9286-44E7BB7F4BE9}"/>
            </ac:spMkLst>
          </pc:spChg>
          <pc:spChg chg="mod topLvl">
            <ac:chgData name="林 佩弦" userId="edbab8e87cd5f694" providerId="LiveId" clId="{53C4531C-03DA-479D-B095-FCEC69F2F1A7}" dt="2019-12-07T01:50:47.714" v="1509" actId="165"/>
            <ac:spMkLst>
              <pc:docMk/>
              <pc:sldMasterMk cId="472937738" sldId="2147483648"/>
              <pc:sldLayoutMk cId="3099100756" sldId="2147483654"/>
              <ac:spMk id="29" creationId="{DD4D83E1-33C0-44EE-BAF9-1CE353A23951}"/>
            </ac:spMkLst>
          </pc:spChg>
          <pc:spChg chg="add mod">
            <ac:chgData name="林 佩弦" userId="edbab8e87cd5f694" providerId="LiveId" clId="{53C4531C-03DA-479D-B095-FCEC69F2F1A7}" dt="2019-12-07T01:24:12.710" v="1168" actId="1076"/>
            <ac:spMkLst>
              <pc:docMk/>
              <pc:sldMasterMk cId="472937738" sldId="2147483648"/>
              <pc:sldLayoutMk cId="3099100756" sldId="2147483654"/>
              <ac:spMk id="30" creationId="{93C9697F-B48C-4D78-80B2-E8D81B15FC4D}"/>
            </ac:spMkLst>
          </pc:spChg>
          <pc:spChg chg="add del">
            <ac:chgData name="林 佩弦" userId="edbab8e87cd5f694" providerId="LiveId" clId="{53C4531C-03DA-479D-B095-FCEC69F2F1A7}" dt="2019-12-07T01:12:42.988" v="903" actId="478"/>
            <ac:spMkLst>
              <pc:docMk/>
              <pc:sldMasterMk cId="472937738" sldId="2147483648"/>
              <pc:sldLayoutMk cId="3099100756" sldId="2147483654"/>
              <ac:spMk id="31" creationId="{C5B4F276-0E0A-4EB4-AEF1-AFB73D11762D}"/>
            </ac:spMkLst>
          </pc:spChg>
          <pc:spChg chg="add del">
            <ac:chgData name="林 佩弦" userId="edbab8e87cd5f694" providerId="LiveId" clId="{53C4531C-03DA-479D-B095-FCEC69F2F1A7}" dt="2019-12-07T01:14:15.177" v="966" actId="478"/>
            <ac:spMkLst>
              <pc:docMk/>
              <pc:sldMasterMk cId="472937738" sldId="2147483648"/>
              <pc:sldLayoutMk cId="3099100756" sldId="2147483654"/>
              <ac:spMk id="32" creationId="{048E9CFC-C3D8-4D88-9BC5-58B338B3B465}"/>
            </ac:spMkLst>
          </pc:spChg>
          <pc:spChg chg="add mod">
            <ac:chgData name="林 佩弦" userId="edbab8e87cd5f694" providerId="LiveId" clId="{53C4531C-03DA-479D-B095-FCEC69F2F1A7}" dt="2019-12-07T01:24:12.710" v="1168" actId="1076"/>
            <ac:spMkLst>
              <pc:docMk/>
              <pc:sldMasterMk cId="472937738" sldId="2147483648"/>
              <pc:sldLayoutMk cId="3099100756" sldId="2147483654"/>
              <ac:spMk id="33" creationId="{5A0B033C-7703-49CE-8C13-E03F09BE270D}"/>
            </ac:spMkLst>
          </pc:spChg>
          <pc:spChg chg="add del">
            <ac:chgData name="林 佩弦" userId="edbab8e87cd5f694" providerId="LiveId" clId="{53C4531C-03DA-479D-B095-FCEC69F2F1A7}" dt="2019-12-07T01:12:02.982" v="899" actId="478"/>
            <ac:spMkLst>
              <pc:docMk/>
              <pc:sldMasterMk cId="472937738" sldId="2147483648"/>
              <pc:sldLayoutMk cId="3099100756" sldId="2147483654"/>
              <ac:spMk id="34" creationId="{A9611B3D-77B0-4474-9A8E-A78B2CFF651C}"/>
            </ac:spMkLst>
          </pc:spChg>
          <pc:spChg chg="add del">
            <ac:chgData name="林 佩弦" userId="edbab8e87cd5f694" providerId="LiveId" clId="{53C4531C-03DA-479D-B095-FCEC69F2F1A7}" dt="2019-12-07T01:14:15.177" v="966" actId="478"/>
            <ac:spMkLst>
              <pc:docMk/>
              <pc:sldMasterMk cId="472937738" sldId="2147483648"/>
              <pc:sldLayoutMk cId="3099100756" sldId="2147483654"/>
              <ac:spMk id="35" creationId="{0F6F72B0-030F-4526-BCF0-92CD50397A3A}"/>
            </ac:spMkLst>
          </pc:spChg>
          <pc:spChg chg="add del">
            <ac:chgData name="林 佩弦" userId="edbab8e87cd5f694" providerId="LiveId" clId="{53C4531C-03DA-479D-B095-FCEC69F2F1A7}" dt="2019-12-07T01:11:47.592" v="897" actId="478"/>
            <ac:spMkLst>
              <pc:docMk/>
              <pc:sldMasterMk cId="472937738" sldId="2147483648"/>
              <pc:sldLayoutMk cId="3099100756" sldId="2147483654"/>
              <ac:spMk id="36" creationId="{E8004B10-93BD-4480-97BE-FE8B587D149F}"/>
            </ac:spMkLst>
          </pc:spChg>
          <pc:spChg chg="add del mod">
            <ac:chgData name="林 佩弦" userId="edbab8e87cd5f694" providerId="LiveId" clId="{53C4531C-03DA-479D-B095-FCEC69F2F1A7}" dt="2019-12-07T01:13:38.472" v="941" actId="478"/>
            <ac:spMkLst>
              <pc:docMk/>
              <pc:sldMasterMk cId="472937738" sldId="2147483648"/>
              <pc:sldLayoutMk cId="3099100756" sldId="2147483654"/>
              <ac:spMk id="37" creationId="{AED3676E-2C85-4498-AF0F-66A16E0409BA}"/>
            </ac:spMkLst>
          </pc:spChg>
          <pc:spChg chg="add mod">
            <ac:chgData name="林 佩弦" userId="edbab8e87cd5f694" providerId="LiveId" clId="{53C4531C-03DA-479D-B095-FCEC69F2F1A7}" dt="2019-12-07T01:24:12.710" v="1168" actId="1076"/>
            <ac:spMkLst>
              <pc:docMk/>
              <pc:sldMasterMk cId="472937738" sldId="2147483648"/>
              <pc:sldLayoutMk cId="3099100756" sldId="2147483654"/>
              <ac:spMk id="38" creationId="{AAC94BD0-C079-48AC-AEBD-340AB1C0AA10}"/>
            </ac:spMkLst>
          </pc:spChg>
          <pc:spChg chg="add del">
            <ac:chgData name="林 佩弦" userId="edbab8e87cd5f694" providerId="LiveId" clId="{53C4531C-03DA-479D-B095-FCEC69F2F1A7}" dt="2019-12-07T01:11:26.068" v="889" actId="11529"/>
            <ac:spMkLst>
              <pc:docMk/>
              <pc:sldMasterMk cId="472937738" sldId="2147483648"/>
              <pc:sldLayoutMk cId="3099100756" sldId="2147483654"/>
              <ac:spMk id="39" creationId="{A191D302-5DBA-4D40-8486-82C4F436846D}"/>
            </ac:spMkLst>
          </pc:spChg>
          <pc:spChg chg="add del mod">
            <ac:chgData name="林 佩弦" userId="edbab8e87cd5f694" providerId="LiveId" clId="{53C4531C-03DA-479D-B095-FCEC69F2F1A7}" dt="2019-12-07T01:24:48.072" v="1178" actId="478"/>
            <ac:spMkLst>
              <pc:docMk/>
              <pc:sldMasterMk cId="472937738" sldId="2147483648"/>
              <pc:sldLayoutMk cId="3099100756" sldId="2147483654"/>
              <ac:spMk id="40" creationId="{02F39D95-7357-4710-AE7D-236DBB35973D}"/>
            </ac:spMkLst>
          </pc:spChg>
          <pc:spChg chg="add del mod">
            <ac:chgData name="林 佩弦" userId="edbab8e87cd5f694" providerId="LiveId" clId="{53C4531C-03DA-479D-B095-FCEC69F2F1A7}" dt="2019-12-07T01:24:48.072" v="1178" actId="478"/>
            <ac:spMkLst>
              <pc:docMk/>
              <pc:sldMasterMk cId="472937738" sldId="2147483648"/>
              <pc:sldLayoutMk cId="3099100756" sldId="2147483654"/>
              <ac:spMk id="41" creationId="{7CF87BF6-2A16-4DB7-9E8F-6EBA3001CAA6}"/>
            </ac:spMkLst>
          </pc:spChg>
          <pc:spChg chg="add del mod">
            <ac:chgData name="林 佩弦" userId="edbab8e87cd5f694" providerId="LiveId" clId="{53C4531C-03DA-479D-B095-FCEC69F2F1A7}" dt="2019-12-07T01:24:48.072" v="1178" actId="478"/>
            <ac:spMkLst>
              <pc:docMk/>
              <pc:sldMasterMk cId="472937738" sldId="2147483648"/>
              <pc:sldLayoutMk cId="3099100756" sldId="2147483654"/>
              <ac:spMk id="42" creationId="{2B0EA6E3-03F8-40D7-A42C-3BC106932790}"/>
            </ac:spMkLst>
          </pc:spChg>
          <pc:spChg chg="add del">
            <ac:chgData name="林 佩弦" userId="edbab8e87cd5f694" providerId="LiveId" clId="{53C4531C-03DA-479D-B095-FCEC69F2F1A7}" dt="2019-12-07T01:13:47.026" v="942" actId="11529"/>
            <ac:spMkLst>
              <pc:docMk/>
              <pc:sldMasterMk cId="472937738" sldId="2147483648"/>
              <pc:sldLayoutMk cId="3099100756" sldId="2147483654"/>
              <ac:spMk id="43" creationId="{7B207DCE-522B-4DD6-9DA5-C7A130D94EAA}"/>
            </ac:spMkLst>
          </pc:spChg>
          <pc:spChg chg="add mod">
            <ac:chgData name="林 佩弦" userId="edbab8e87cd5f694" providerId="LiveId" clId="{53C4531C-03DA-479D-B095-FCEC69F2F1A7}" dt="2019-12-07T01:24:12.710" v="1168" actId="1076"/>
            <ac:spMkLst>
              <pc:docMk/>
              <pc:sldMasterMk cId="472937738" sldId="2147483648"/>
              <pc:sldLayoutMk cId="3099100756" sldId="2147483654"/>
              <ac:spMk id="44" creationId="{A2926136-E3F5-4092-9200-B45799849BE0}"/>
            </ac:spMkLst>
          </pc:spChg>
          <pc:spChg chg="add mod">
            <ac:chgData name="林 佩弦" userId="edbab8e87cd5f694" providerId="LiveId" clId="{53C4531C-03DA-479D-B095-FCEC69F2F1A7}" dt="2019-12-07T01:24:12.710" v="1168" actId="1076"/>
            <ac:spMkLst>
              <pc:docMk/>
              <pc:sldMasterMk cId="472937738" sldId="2147483648"/>
              <pc:sldLayoutMk cId="3099100756" sldId="2147483654"/>
              <ac:spMk id="45" creationId="{DBF77E6B-FDBC-42CC-BD1D-4D1A5B758D2D}"/>
            </ac:spMkLst>
          </pc:spChg>
          <pc:spChg chg="add mod">
            <ac:chgData name="林 佩弦" userId="edbab8e87cd5f694" providerId="LiveId" clId="{53C4531C-03DA-479D-B095-FCEC69F2F1A7}" dt="2019-12-07T01:24:18.992" v="1170" actId="113"/>
            <ac:spMkLst>
              <pc:docMk/>
              <pc:sldMasterMk cId="472937738" sldId="2147483648"/>
              <pc:sldLayoutMk cId="3099100756" sldId="2147483654"/>
              <ac:spMk id="46" creationId="{2FC3BA1F-7EEF-4D31-8B64-97089EF17FB4}"/>
            </ac:spMkLst>
          </pc:spChg>
          <pc:spChg chg="add del">
            <ac:chgData name="林 佩弦" userId="edbab8e87cd5f694" providerId="LiveId" clId="{53C4531C-03DA-479D-B095-FCEC69F2F1A7}" dt="2019-12-07T01:25:00.071" v="1182" actId="11529"/>
            <ac:spMkLst>
              <pc:docMk/>
              <pc:sldMasterMk cId="472937738" sldId="2147483648"/>
              <pc:sldLayoutMk cId="3099100756" sldId="2147483654"/>
              <ac:spMk id="47" creationId="{0F3AA110-28E7-4E21-B245-F01ECF4F9CA7}"/>
            </ac:spMkLst>
          </pc:spChg>
          <pc:spChg chg="add del mod">
            <ac:chgData name="林 佩弦" userId="edbab8e87cd5f694" providerId="LiveId" clId="{53C4531C-03DA-479D-B095-FCEC69F2F1A7}" dt="2019-12-07T01:25:00.071" v="1182" actId="11529"/>
            <ac:spMkLst>
              <pc:docMk/>
              <pc:sldMasterMk cId="472937738" sldId="2147483648"/>
              <pc:sldLayoutMk cId="3099100756" sldId="2147483654"/>
              <ac:spMk id="48" creationId="{18A16500-009C-4E83-AEB3-0EF4342C5B88}"/>
            </ac:spMkLst>
          </pc:spChg>
          <pc:spChg chg="add del">
            <ac:chgData name="林 佩弦" userId="edbab8e87cd5f694" providerId="LiveId" clId="{53C4531C-03DA-479D-B095-FCEC69F2F1A7}" dt="2019-12-07T01:25:06.221" v="1183" actId="11529"/>
            <ac:spMkLst>
              <pc:docMk/>
              <pc:sldMasterMk cId="472937738" sldId="2147483648"/>
              <pc:sldLayoutMk cId="3099100756" sldId="2147483654"/>
              <ac:spMk id="49" creationId="{757D17ED-9907-4028-82F6-EBB3A900B09E}"/>
            </ac:spMkLst>
          </pc:spChg>
          <pc:spChg chg="add mod">
            <ac:chgData name="林 佩弦" userId="edbab8e87cd5f694" providerId="LiveId" clId="{53C4531C-03DA-479D-B095-FCEC69F2F1A7}" dt="2019-12-07T01:26:00.883" v="1263" actId="113"/>
            <ac:spMkLst>
              <pc:docMk/>
              <pc:sldMasterMk cId="472937738" sldId="2147483648"/>
              <pc:sldLayoutMk cId="3099100756" sldId="2147483654"/>
              <ac:spMk id="50" creationId="{55CE21E2-F179-4971-A49D-ABBD011F774B}"/>
            </ac:spMkLst>
          </pc:spChg>
          <pc:spChg chg="add mod">
            <ac:chgData name="林 佩弦" userId="edbab8e87cd5f694" providerId="LiveId" clId="{53C4531C-03DA-479D-B095-FCEC69F2F1A7}" dt="2019-12-07T01:26:12.413" v="1264" actId="571"/>
            <ac:spMkLst>
              <pc:docMk/>
              <pc:sldMasterMk cId="472937738" sldId="2147483648"/>
              <pc:sldLayoutMk cId="3099100756" sldId="2147483654"/>
              <ac:spMk id="51" creationId="{6499300B-3A78-4850-A292-7D158A2E70E5}"/>
            </ac:spMkLst>
          </pc:spChg>
          <pc:spChg chg="add mod">
            <ac:chgData name="林 佩弦" userId="edbab8e87cd5f694" providerId="LiveId" clId="{53C4531C-03DA-479D-B095-FCEC69F2F1A7}" dt="2019-12-07T01:26:19.872" v="1266" actId="121"/>
            <ac:spMkLst>
              <pc:docMk/>
              <pc:sldMasterMk cId="472937738" sldId="2147483648"/>
              <pc:sldLayoutMk cId="3099100756" sldId="2147483654"/>
              <ac:spMk id="52" creationId="{D39B9981-6492-4444-BA72-13E8D0492DBA}"/>
            </ac:spMkLst>
          </pc:spChg>
          <pc:spChg chg="add">
            <ac:chgData name="林 佩弦" userId="edbab8e87cd5f694" providerId="LiveId" clId="{53C4531C-03DA-479D-B095-FCEC69F2F1A7}" dt="2019-12-07T01:50:13.458" v="1506"/>
            <ac:spMkLst>
              <pc:docMk/>
              <pc:sldMasterMk cId="472937738" sldId="2147483648"/>
              <pc:sldLayoutMk cId="3099100756" sldId="2147483654"/>
              <ac:spMk id="53" creationId="{99134485-8114-4251-950A-BB9A570D3B4C}"/>
            </ac:spMkLst>
          </pc:spChg>
          <pc:spChg chg="add">
            <ac:chgData name="林 佩弦" userId="edbab8e87cd5f694" providerId="LiveId" clId="{53C4531C-03DA-479D-B095-FCEC69F2F1A7}" dt="2019-12-07T01:50:13.458" v="1506"/>
            <ac:spMkLst>
              <pc:docMk/>
              <pc:sldMasterMk cId="472937738" sldId="2147483648"/>
              <pc:sldLayoutMk cId="3099100756" sldId="2147483654"/>
              <ac:spMk id="54" creationId="{AA588568-EDE7-4522-A335-347F1BA6012F}"/>
            </ac:spMkLst>
          </pc:spChg>
          <pc:spChg chg="add">
            <ac:chgData name="林 佩弦" userId="edbab8e87cd5f694" providerId="LiveId" clId="{53C4531C-03DA-479D-B095-FCEC69F2F1A7}" dt="2019-12-07T01:50:13.458" v="1506"/>
            <ac:spMkLst>
              <pc:docMk/>
              <pc:sldMasterMk cId="472937738" sldId="2147483648"/>
              <pc:sldLayoutMk cId="3099100756" sldId="2147483654"/>
              <ac:spMk id="55" creationId="{AE83D851-8D14-4B25-B47D-594037C811CE}"/>
            </ac:spMkLst>
          </pc:spChg>
          <pc:spChg chg="add">
            <ac:chgData name="林 佩弦" userId="edbab8e87cd5f694" providerId="LiveId" clId="{53C4531C-03DA-479D-B095-FCEC69F2F1A7}" dt="2019-12-07T01:50:13.458" v="1506"/>
            <ac:spMkLst>
              <pc:docMk/>
              <pc:sldMasterMk cId="472937738" sldId="2147483648"/>
              <pc:sldLayoutMk cId="3099100756" sldId="2147483654"/>
              <ac:spMk id="56" creationId="{94600261-4961-4B7E-9737-A003B153326A}"/>
            </ac:spMkLst>
          </pc:spChg>
          <pc:spChg chg="add">
            <ac:chgData name="林 佩弦" userId="edbab8e87cd5f694" providerId="LiveId" clId="{53C4531C-03DA-479D-B095-FCEC69F2F1A7}" dt="2019-12-07T01:50:13.458" v="1506"/>
            <ac:spMkLst>
              <pc:docMk/>
              <pc:sldMasterMk cId="472937738" sldId="2147483648"/>
              <pc:sldLayoutMk cId="3099100756" sldId="2147483654"/>
              <ac:spMk id="58" creationId="{FF28CB59-F72E-45E6-8FAD-F11ADE80C431}"/>
            </ac:spMkLst>
          </pc:spChg>
          <pc:grpChg chg="add mod">
            <ac:chgData name="林 佩弦" userId="edbab8e87cd5f694" providerId="LiveId" clId="{53C4531C-03DA-479D-B095-FCEC69F2F1A7}" dt="2019-12-07T01:24:12.710" v="1168" actId="1076"/>
            <ac:grpSpMkLst>
              <pc:docMk/>
              <pc:sldMasterMk cId="472937738" sldId="2147483648"/>
              <pc:sldLayoutMk cId="3099100756" sldId="2147483654"/>
              <ac:grpSpMk id="10" creationId="{345AE834-398A-4FAD-A889-FDC8BD95793E}"/>
            </ac:grpSpMkLst>
          </pc:grpChg>
          <pc:grpChg chg="add mod">
            <ac:chgData name="林 佩弦" userId="edbab8e87cd5f694" providerId="LiveId" clId="{53C4531C-03DA-479D-B095-FCEC69F2F1A7}" dt="2019-12-07T01:24:12.710" v="1168" actId="1076"/>
            <ac:grpSpMkLst>
              <pc:docMk/>
              <pc:sldMasterMk cId="472937738" sldId="2147483648"/>
              <pc:sldLayoutMk cId="3099100756" sldId="2147483654"/>
              <ac:grpSpMk id="14" creationId="{D98E96D3-400B-429F-B126-B59F7849D182}"/>
            </ac:grpSpMkLst>
          </pc:grpChg>
          <pc:grpChg chg="add mod">
            <ac:chgData name="林 佩弦" userId="edbab8e87cd5f694" providerId="LiveId" clId="{53C4531C-03DA-479D-B095-FCEC69F2F1A7}" dt="2019-12-07T01:24:12.710" v="1168" actId="1076"/>
            <ac:grpSpMkLst>
              <pc:docMk/>
              <pc:sldMasterMk cId="472937738" sldId="2147483648"/>
              <pc:sldLayoutMk cId="3099100756" sldId="2147483654"/>
              <ac:grpSpMk id="17" creationId="{CADBEA03-BAAA-4065-B602-E83C5EF7C5A2}"/>
            </ac:grpSpMkLst>
          </pc:grpChg>
          <pc:grpChg chg="add del mod">
            <ac:chgData name="林 佩弦" userId="edbab8e87cd5f694" providerId="LiveId" clId="{53C4531C-03DA-479D-B095-FCEC69F2F1A7}" dt="2019-12-07T01:50:38.315" v="1508" actId="165"/>
            <ac:grpSpMkLst>
              <pc:docMk/>
              <pc:sldMasterMk cId="472937738" sldId="2147483648"/>
              <pc:sldLayoutMk cId="3099100756" sldId="2147483654"/>
              <ac:grpSpMk id="21" creationId="{6782B25C-6B71-4D90-8303-619963890839}"/>
            </ac:grpSpMkLst>
          </pc:grpChg>
          <pc:grpChg chg="del mod topLvl">
            <ac:chgData name="林 佩弦" userId="edbab8e87cd5f694" providerId="LiveId" clId="{53C4531C-03DA-479D-B095-FCEC69F2F1A7}" dt="2019-12-07T01:50:47.714" v="1509" actId="165"/>
            <ac:grpSpMkLst>
              <pc:docMk/>
              <pc:sldMasterMk cId="472937738" sldId="2147483648"/>
              <pc:sldLayoutMk cId="3099100756" sldId="2147483654"/>
              <ac:grpSpMk id="22" creationId="{C7AB6560-8070-4B47-9614-7E1A8F40BBF2}"/>
            </ac:grpSpMkLst>
          </pc:grpChg>
          <pc:picChg chg="add">
            <ac:chgData name="林 佩弦" userId="edbab8e87cd5f694" providerId="LiveId" clId="{53C4531C-03DA-479D-B095-FCEC69F2F1A7}" dt="2019-12-07T01:08:05.044" v="870"/>
            <ac:picMkLst>
              <pc:docMk/>
              <pc:sldMasterMk cId="472937738" sldId="2147483648"/>
              <pc:sldLayoutMk cId="3099100756" sldId="2147483654"/>
              <ac:picMk id="3" creationId="{DB1E1CD3-98F1-49C1-A5D7-471E28DCB421}"/>
            </ac:picMkLst>
          </pc:picChg>
          <pc:picChg chg="add del">
            <ac:chgData name="林 佩弦" userId="edbab8e87cd5f694" providerId="LiveId" clId="{53C4531C-03DA-479D-B095-FCEC69F2F1A7}" dt="2019-12-07T01:50:08.031" v="1505" actId="478"/>
            <ac:picMkLst>
              <pc:docMk/>
              <pc:sldMasterMk cId="472937738" sldId="2147483648"/>
              <pc:sldLayoutMk cId="3099100756" sldId="2147483654"/>
              <ac:picMk id="8" creationId="{7106DCFD-EFBA-4FF1-AE84-2835B6FC5067}"/>
            </ac:picMkLst>
          </pc:picChg>
          <pc:picChg chg="mod topLvl">
            <ac:chgData name="林 佩弦" userId="edbab8e87cd5f694" providerId="LiveId" clId="{53C4531C-03DA-479D-B095-FCEC69F2F1A7}" dt="2019-12-07T01:50:38.315" v="1508" actId="165"/>
            <ac:picMkLst>
              <pc:docMk/>
              <pc:sldMasterMk cId="472937738" sldId="2147483648"/>
              <pc:sldLayoutMk cId="3099100756" sldId="2147483654"/>
              <ac:picMk id="23" creationId="{CCAC5271-6DE6-4662-89CD-EBE00178EA91}"/>
            </ac:picMkLst>
          </pc:picChg>
          <pc:picChg chg="add">
            <ac:chgData name="林 佩弦" userId="edbab8e87cd5f694" providerId="LiveId" clId="{53C4531C-03DA-479D-B095-FCEC69F2F1A7}" dt="2019-12-07T01:50:13.458" v="1506"/>
            <ac:picMkLst>
              <pc:docMk/>
              <pc:sldMasterMk cId="472937738" sldId="2147483648"/>
              <pc:sldLayoutMk cId="3099100756" sldId="2147483654"/>
              <ac:picMk id="57" creationId="{0DF548ED-7F0D-49EF-96D2-D747CD1E21C9}"/>
            </ac:picMkLst>
          </pc:picChg>
          <pc:cxnChg chg="mod">
            <ac:chgData name="林 佩弦" userId="edbab8e87cd5f694" providerId="LiveId" clId="{53C4531C-03DA-479D-B095-FCEC69F2F1A7}" dt="2019-12-07T01:10:54.999" v="886" actId="208"/>
            <ac:cxnSpMkLst>
              <pc:docMk/>
              <pc:sldMasterMk cId="472937738" sldId="2147483648"/>
              <pc:sldLayoutMk cId="3099100756" sldId="2147483654"/>
              <ac:cxnSpMk id="11" creationId="{C526399B-0F78-4C60-BBF8-6A911508667C}"/>
            </ac:cxnSpMkLst>
          </pc:cxnChg>
          <pc:cxnChg chg="mod">
            <ac:chgData name="林 佩弦" userId="edbab8e87cd5f694" providerId="LiveId" clId="{53C4531C-03DA-479D-B095-FCEC69F2F1A7}" dt="2019-12-07T01:10:59.208" v="887" actId="208"/>
            <ac:cxnSpMkLst>
              <pc:docMk/>
              <pc:sldMasterMk cId="472937738" sldId="2147483648"/>
              <pc:sldLayoutMk cId="3099100756" sldId="2147483654"/>
              <ac:cxnSpMk id="13" creationId="{4FBCCF09-2B70-4A91-B0CE-FE10369CD06B}"/>
            </ac:cxnSpMkLst>
          </pc:cxnChg>
          <pc:cxnChg chg="mod">
            <ac:chgData name="林 佩弦" userId="edbab8e87cd5f694" providerId="LiveId" clId="{53C4531C-03DA-479D-B095-FCEC69F2F1A7}" dt="2019-12-07T01:10:40.717" v="883" actId="208"/>
            <ac:cxnSpMkLst>
              <pc:docMk/>
              <pc:sldMasterMk cId="472937738" sldId="2147483648"/>
              <pc:sldLayoutMk cId="3099100756" sldId="2147483654"/>
              <ac:cxnSpMk id="15" creationId="{397EC01F-DECD-45D4-A652-1A7DA7A1DBB0}"/>
            </ac:cxnSpMkLst>
          </pc:cxnChg>
          <pc:cxnChg chg="mod">
            <ac:chgData name="林 佩弦" userId="edbab8e87cd5f694" providerId="LiveId" clId="{53C4531C-03DA-479D-B095-FCEC69F2F1A7}" dt="2019-12-07T01:10:23.006" v="881" actId="208"/>
            <ac:cxnSpMkLst>
              <pc:docMk/>
              <pc:sldMasterMk cId="472937738" sldId="2147483648"/>
              <pc:sldLayoutMk cId="3099100756" sldId="2147483654"/>
              <ac:cxnSpMk id="18" creationId="{8E322E3B-C34B-4E14-9256-970B5A9E4A61}"/>
            </ac:cxnSpMkLst>
          </pc:cxnChg>
          <pc:cxnChg chg="mod">
            <ac:chgData name="林 佩弦" userId="edbab8e87cd5f694" providerId="LiveId" clId="{53C4531C-03DA-479D-B095-FCEC69F2F1A7}" dt="2019-12-07T01:50:26.215" v="1507" actId="14100"/>
            <ac:cxnSpMkLst>
              <pc:docMk/>
              <pc:sldMasterMk cId="472937738" sldId="2147483648"/>
              <pc:sldLayoutMk cId="3099100756" sldId="2147483654"/>
              <ac:cxnSpMk id="20" creationId="{F43AFDAC-2AA7-48CC-A392-A530A5AF44B5}"/>
            </ac:cxnSpMkLst>
          </pc:cxnChg>
        </pc:sldLayoutChg>
        <pc:sldLayoutChg chg="del">
          <pc:chgData name="林 佩弦" userId="edbab8e87cd5f694" providerId="LiveId" clId="{53C4531C-03DA-479D-B095-FCEC69F2F1A7}" dt="2019-12-07T01:28:49.654" v="1295" actId="2696"/>
          <pc:sldLayoutMkLst>
            <pc:docMk/>
            <pc:sldMasterMk cId="472937738" sldId="2147483648"/>
            <pc:sldLayoutMk cId="508718458" sldId="2147483655"/>
          </pc:sldLayoutMkLst>
        </pc:sldLayoutChg>
        <pc:sldLayoutChg chg="addSp delSp modSp">
          <pc:chgData name="林 佩弦" userId="edbab8e87cd5f694" providerId="LiveId" clId="{53C4531C-03DA-479D-B095-FCEC69F2F1A7}" dt="2019-12-07T02:13:43.437" v="1969" actId="14100"/>
          <pc:sldLayoutMkLst>
            <pc:docMk/>
            <pc:sldMasterMk cId="472937738" sldId="2147483648"/>
            <pc:sldLayoutMk cId="3411479255" sldId="2147483655"/>
          </pc:sldLayoutMkLst>
          <pc:spChg chg="add del">
            <ac:chgData name="林 佩弦" userId="edbab8e87cd5f694" providerId="LiveId" clId="{53C4531C-03DA-479D-B095-FCEC69F2F1A7}" dt="2019-12-07T01:59:34.394" v="1572" actId="11529"/>
            <ac:spMkLst>
              <pc:docMk/>
              <pc:sldMasterMk cId="472937738" sldId="2147483648"/>
              <pc:sldLayoutMk cId="3411479255" sldId="2147483655"/>
              <ac:spMk id="2" creationId="{C5E52DF2-AC5A-42B7-8410-3AD16A639D33}"/>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0" creationId="{58D659FD-C8AC-4311-A1FE-7A555F88EE17}"/>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1" creationId="{AF578A3F-8939-4331-BC70-3AF2DFF2D78F}"/>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2" creationId="{79889BA4-4F82-4ADA-8D80-7642D0BC829F}"/>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3" creationId="{460E882F-2030-4DFD-9EE0-02AD67DC8D49}"/>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5" creationId="{1F970916-D747-41FF-9857-081C17CE7193}"/>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6" creationId="{46587A3F-A874-4008-AAF6-8F932092D0EC}"/>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7" creationId="{D6E3B002-1D81-400D-943B-87B95F656906}"/>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8" creationId="{38098E08-1D7B-400F-9F42-792F7BC8F233}"/>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19" creationId="{1E37A9BC-A549-4A28-A195-004270734BAC}"/>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20" creationId="{E493A4A6-2CB3-4080-874C-681FD46460B9}"/>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21" creationId="{36E937AD-A60F-4D9D-9749-D5F487FF2CFB}"/>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22" creationId="{591764E1-743B-469F-B43B-9460CD34B415}"/>
            </ac:spMkLst>
          </pc:spChg>
          <pc:spChg chg="add del">
            <ac:chgData name="林 佩弦" userId="edbab8e87cd5f694" providerId="LiveId" clId="{53C4531C-03DA-479D-B095-FCEC69F2F1A7}" dt="2019-12-07T01:57:56.995" v="1565"/>
            <ac:spMkLst>
              <pc:docMk/>
              <pc:sldMasterMk cId="472937738" sldId="2147483648"/>
              <pc:sldLayoutMk cId="3411479255" sldId="2147483655"/>
              <ac:spMk id="23" creationId="{F3B3AAC2-21E6-4908-AD1B-7E16E4833CE8}"/>
            </ac:spMkLst>
          </pc:spChg>
          <pc:spChg chg="add del mod">
            <ac:chgData name="林 佩弦" userId="edbab8e87cd5f694" providerId="LiveId" clId="{53C4531C-03DA-479D-B095-FCEC69F2F1A7}" dt="2019-12-07T02:09:54.778" v="1926"/>
            <ac:spMkLst>
              <pc:docMk/>
              <pc:sldMasterMk cId="472937738" sldId="2147483648"/>
              <pc:sldLayoutMk cId="3411479255" sldId="2147483655"/>
              <ac:spMk id="24" creationId="{1A042A85-F047-4E64-A76F-BF69044915BB}"/>
            </ac:spMkLst>
          </pc:spChg>
          <pc:spChg chg="add del mod">
            <ac:chgData name="林 佩弦" userId="edbab8e87cd5f694" providerId="LiveId" clId="{53C4531C-03DA-479D-B095-FCEC69F2F1A7}" dt="2019-12-07T02:09:54.778" v="1926"/>
            <ac:spMkLst>
              <pc:docMk/>
              <pc:sldMasterMk cId="472937738" sldId="2147483648"/>
              <pc:sldLayoutMk cId="3411479255" sldId="2147483655"/>
              <ac:spMk id="25" creationId="{CB2AB630-3DD6-41E7-8D53-18A70FABFF22}"/>
            </ac:spMkLst>
          </pc:spChg>
          <pc:spChg chg="add del mod">
            <ac:chgData name="林 佩弦" userId="edbab8e87cd5f694" providerId="LiveId" clId="{53C4531C-03DA-479D-B095-FCEC69F2F1A7}" dt="2019-12-07T02:09:54.778" v="1926"/>
            <ac:spMkLst>
              <pc:docMk/>
              <pc:sldMasterMk cId="472937738" sldId="2147483648"/>
              <pc:sldLayoutMk cId="3411479255" sldId="2147483655"/>
              <ac:spMk id="26" creationId="{29689553-3990-4416-A94F-16BC10EF628D}"/>
            </ac:spMkLst>
          </pc:spChg>
          <pc:spChg chg="add del mod">
            <ac:chgData name="林 佩弦" userId="edbab8e87cd5f694" providerId="LiveId" clId="{53C4531C-03DA-479D-B095-FCEC69F2F1A7}" dt="2019-12-07T02:09:54.778" v="1926"/>
            <ac:spMkLst>
              <pc:docMk/>
              <pc:sldMasterMk cId="472937738" sldId="2147483648"/>
              <pc:sldLayoutMk cId="3411479255" sldId="2147483655"/>
              <ac:spMk id="27" creationId="{1E317CD9-D045-4FAB-A339-4E678F6CD503}"/>
            </ac:spMkLst>
          </pc:spChg>
          <pc:spChg chg="add del mod">
            <ac:chgData name="林 佩弦" userId="edbab8e87cd5f694" providerId="LiveId" clId="{53C4531C-03DA-479D-B095-FCEC69F2F1A7}" dt="2019-12-07T02:02:48.371" v="1814" actId="478"/>
            <ac:spMkLst>
              <pc:docMk/>
              <pc:sldMasterMk cId="472937738" sldId="2147483648"/>
              <pc:sldLayoutMk cId="3411479255" sldId="2147483655"/>
              <ac:spMk id="29" creationId="{9D7A70AA-E703-47AD-960A-32B1630280E4}"/>
            </ac:spMkLst>
          </pc:spChg>
          <pc:spChg chg="add del">
            <ac:chgData name="林 佩弦" userId="edbab8e87cd5f694" providerId="LiveId" clId="{53C4531C-03DA-479D-B095-FCEC69F2F1A7}" dt="2019-12-07T02:04:34.122" v="1828" actId="478"/>
            <ac:spMkLst>
              <pc:docMk/>
              <pc:sldMasterMk cId="472937738" sldId="2147483648"/>
              <pc:sldLayoutMk cId="3411479255" sldId="2147483655"/>
              <ac:spMk id="30" creationId="{ED6B3B84-7658-4445-8B21-833E0BB6D8D5}"/>
            </ac:spMkLst>
          </pc:spChg>
          <pc:spChg chg="add del mod">
            <ac:chgData name="林 佩弦" userId="edbab8e87cd5f694" providerId="LiveId" clId="{53C4531C-03DA-479D-B095-FCEC69F2F1A7}" dt="2019-12-07T02:03:22.287" v="1820" actId="478"/>
            <ac:spMkLst>
              <pc:docMk/>
              <pc:sldMasterMk cId="472937738" sldId="2147483648"/>
              <pc:sldLayoutMk cId="3411479255" sldId="2147483655"/>
              <ac:spMk id="31" creationId="{9F566F5E-44E5-434C-829A-55AF71CDE930}"/>
            </ac:spMkLst>
          </pc:spChg>
          <pc:spChg chg="add del">
            <ac:chgData name="林 佩弦" userId="edbab8e87cd5f694" providerId="LiveId" clId="{53C4531C-03DA-479D-B095-FCEC69F2F1A7}" dt="2019-12-07T02:04:34.122" v="1828" actId="478"/>
            <ac:spMkLst>
              <pc:docMk/>
              <pc:sldMasterMk cId="472937738" sldId="2147483648"/>
              <pc:sldLayoutMk cId="3411479255" sldId="2147483655"/>
              <ac:spMk id="32" creationId="{0BFFEB9D-5F16-490A-9D06-974E7CEF90AD}"/>
            </ac:spMkLst>
          </pc:spChg>
          <pc:spChg chg="add del mod">
            <ac:chgData name="林 佩弦" userId="edbab8e87cd5f694" providerId="LiveId" clId="{53C4531C-03DA-479D-B095-FCEC69F2F1A7}" dt="2019-12-07T02:03:22.287" v="1820" actId="478"/>
            <ac:spMkLst>
              <pc:docMk/>
              <pc:sldMasterMk cId="472937738" sldId="2147483648"/>
              <pc:sldLayoutMk cId="3411479255" sldId="2147483655"/>
              <ac:spMk id="33" creationId="{A0C8F68F-6F7E-45CD-A9FD-799AFEF09C92}"/>
            </ac:spMkLst>
          </pc:spChg>
          <pc:spChg chg="add del">
            <ac:chgData name="林 佩弦" userId="edbab8e87cd5f694" providerId="LiveId" clId="{53C4531C-03DA-479D-B095-FCEC69F2F1A7}" dt="2019-12-07T02:04:34.122" v="1828" actId="478"/>
            <ac:spMkLst>
              <pc:docMk/>
              <pc:sldMasterMk cId="472937738" sldId="2147483648"/>
              <pc:sldLayoutMk cId="3411479255" sldId="2147483655"/>
              <ac:spMk id="34" creationId="{91B63D22-4780-4293-915E-914379EE978E}"/>
            </ac:spMkLst>
          </pc:spChg>
          <pc:spChg chg="add del mod">
            <ac:chgData name="林 佩弦" userId="edbab8e87cd5f694" providerId="LiveId" clId="{53C4531C-03DA-479D-B095-FCEC69F2F1A7}" dt="2019-12-07T02:03:22.287" v="1820" actId="478"/>
            <ac:spMkLst>
              <pc:docMk/>
              <pc:sldMasterMk cId="472937738" sldId="2147483648"/>
              <pc:sldLayoutMk cId="3411479255" sldId="2147483655"/>
              <ac:spMk id="35" creationId="{903D7906-E4AA-4EE1-8BE8-7A0675699346}"/>
            </ac:spMkLst>
          </pc:spChg>
          <pc:spChg chg="add del">
            <ac:chgData name="林 佩弦" userId="edbab8e87cd5f694" providerId="LiveId" clId="{53C4531C-03DA-479D-B095-FCEC69F2F1A7}" dt="2019-12-07T02:04:34.122" v="1828" actId="478"/>
            <ac:spMkLst>
              <pc:docMk/>
              <pc:sldMasterMk cId="472937738" sldId="2147483648"/>
              <pc:sldLayoutMk cId="3411479255" sldId="2147483655"/>
              <ac:spMk id="36" creationId="{1C6B6072-A5B9-482D-860A-30515799B39B}"/>
            </ac:spMkLst>
          </pc:spChg>
          <pc:spChg chg="add del mod">
            <ac:chgData name="林 佩弦" userId="edbab8e87cd5f694" providerId="LiveId" clId="{53C4531C-03DA-479D-B095-FCEC69F2F1A7}" dt="2019-12-07T02:00:31.872" v="1654" actId="478"/>
            <ac:spMkLst>
              <pc:docMk/>
              <pc:sldMasterMk cId="472937738" sldId="2147483648"/>
              <pc:sldLayoutMk cId="3411479255" sldId="2147483655"/>
              <ac:spMk id="37" creationId="{548A2730-ED3A-4E21-84A7-2A16CB2834D7}"/>
            </ac:spMkLst>
          </pc:spChg>
          <pc:spChg chg="add mod">
            <ac:chgData name="林 佩弦" userId="edbab8e87cd5f694" providerId="LiveId" clId="{53C4531C-03DA-479D-B095-FCEC69F2F1A7}" dt="2019-12-07T02:04:14.234" v="1827"/>
            <ac:spMkLst>
              <pc:docMk/>
              <pc:sldMasterMk cId="472937738" sldId="2147483648"/>
              <pc:sldLayoutMk cId="3411479255" sldId="2147483655"/>
              <ac:spMk id="38" creationId="{15DCDE62-4EC9-4080-B3A6-64AB599C4A99}"/>
            </ac:spMkLst>
          </pc:spChg>
          <pc:spChg chg="add del">
            <ac:chgData name="林 佩弦" userId="edbab8e87cd5f694" providerId="LiveId" clId="{53C4531C-03DA-479D-B095-FCEC69F2F1A7}" dt="2019-12-07T02:02:23.357" v="1800" actId="11529"/>
            <ac:spMkLst>
              <pc:docMk/>
              <pc:sldMasterMk cId="472937738" sldId="2147483648"/>
              <pc:sldLayoutMk cId="3411479255" sldId="2147483655"/>
              <ac:spMk id="39" creationId="{7BAB8F53-1D62-4453-8991-604C1B914A49}"/>
            </ac:spMkLst>
          </pc:spChg>
          <pc:spChg chg="add del mod">
            <ac:chgData name="林 佩弦" userId="edbab8e87cd5f694" providerId="LiveId" clId="{53C4531C-03DA-479D-B095-FCEC69F2F1A7}" dt="2019-12-07T02:03:55.190" v="1822" actId="1076"/>
            <ac:spMkLst>
              <pc:docMk/>
              <pc:sldMasterMk cId="472937738" sldId="2147483648"/>
              <pc:sldLayoutMk cId="3411479255" sldId="2147483655"/>
              <ac:spMk id="40" creationId="{97027313-26E8-4C8A-86F4-5533B070BA30}"/>
            </ac:spMkLst>
          </pc:spChg>
          <pc:spChg chg="add mod">
            <ac:chgData name="林 佩弦" userId="edbab8e87cd5f694" providerId="LiveId" clId="{53C4531C-03DA-479D-B095-FCEC69F2F1A7}" dt="2019-12-07T02:03:55.190" v="1822" actId="1076"/>
            <ac:spMkLst>
              <pc:docMk/>
              <pc:sldMasterMk cId="472937738" sldId="2147483648"/>
              <pc:sldLayoutMk cId="3411479255" sldId="2147483655"/>
              <ac:spMk id="41" creationId="{4C0086E9-7103-42F7-A589-139E7AE038BE}"/>
            </ac:spMkLst>
          </pc:spChg>
          <pc:spChg chg="add mod">
            <ac:chgData name="林 佩弦" userId="edbab8e87cd5f694" providerId="LiveId" clId="{53C4531C-03DA-479D-B095-FCEC69F2F1A7}" dt="2019-12-07T02:04:05.207" v="1823" actId="571"/>
            <ac:spMkLst>
              <pc:docMk/>
              <pc:sldMasterMk cId="472937738" sldId="2147483648"/>
              <pc:sldLayoutMk cId="3411479255" sldId="2147483655"/>
              <ac:spMk id="42" creationId="{CC490229-3201-4D30-BD39-5A652E964DBF}"/>
            </ac:spMkLst>
          </pc:spChg>
          <pc:spChg chg="add mod">
            <ac:chgData name="林 佩弦" userId="edbab8e87cd5f694" providerId="LiveId" clId="{53C4531C-03DA-479D-B095-FCEC69F2F1A7}" dt="2019-12-07T02:04:05.207" v="1823" actId="571"/>
            <ac:spMkLst>
              <pc:docMk/>
              <pc:sldMasterMk cId="472937738" sldId="2147483648"/>
              <pc:sldLayoutMk cId="3411479255" sldId="2147483655"/>
              <ac:spMk id="43" creationId="{48EA1FE4-D2FD-45F5-A9FE-7D6FEE0CDD77}"/>
            </ac:spMkLst>
          </pc:spChg>
          <pc:spChg chg="add mod">
            <ac:chgData name="林 佩弦" userId="edbab8e87cd5f694" providerId="LiveId" clId="{53C4531C-03DA-479D-B095-FCEC69F2F1A7}" dt="2019-12-07T02:13:26.739" v="1966" actId="14100"/>
            <ac:spMkLst>
              <pc:docMk/>
              <pc:sldMasterMk cId="472937738" sldId="2147483648"/>
              <pc:sldLayoutMk cId="3411479255" sldId="2147483655"/>
              <ac:spMk id="44" creationId="{6B8368C1-011C-4BBE-9A29-590B308D4BD4}"/>
            </ac:spMkLst>
          </pc:spChg>
          <pc:spChg chg="add mod">
            <ac:chgData name="林 佩弦" userId="edbab8e87cd5f694" providerId="LiveId" clId="{53C4531C-03DA-479D-B095-FCEC69F2F1A7}" dt="2019-12-07T02:13:39.516" v="1968" actId="14100"/>
            <ac:spMkLst>
              <pc:docMk/>
              <pc:sldMasterMk cId="472937738" sldId="2147483648"/>
              <pc:sldLayoutMk cId="3411479255" sldId="2147483655"/>
              <ac:spMk id="45" creationId="{A4376B32-B53C-40B0-B4A1-1D90D52002BF}"/>
            </ac:spMkLst>
          </pc:spChg>
          <pc:spChg chg="add mod">
            <ac:chgData name="林 佩弦" userId="edbab8e87cd5f694" providerId="LiveId" clId="{53C4531C-03DA-479D-B095-FCEC69F2F1A7}" dt="2019-12-07T02:13:31.747" v="1967" actId="14100"/>
            <ac:spMkLst>
              <pc:docMk/>
              <pc:sldMasterMk cId="472937738" sldId="2147483648"/>
              <pc:sldLayoutMk cId="3411479255" sldId="2147483655"/>
              <ac:spMk id="46" creationId="{D4DE7C82-9684-40B7-AE8C-B542D9304310}"/>
            </ac:spMkLst>
          </pc:spChg>
          <pc:spChg chg="add mod">
            <ac:chgData name="林 佩弦" userId="edbab8e87cd5f694" providerId="LiveId" clId="{53C4531C-03DA-479D-B095-FCEC69F2F1A7}" dt="2019-12-07T02:13:43.437" v="1969" actId="14100"/>
            <ac:spMkLst>
              <pc:docMk/>
              <pc:sldMasterMk cId="472937738" sldId="2147483648"/>
              <pc:sldLayoutMk cId="3411479255" sldId="2147483655"/>
              <ac:spMk id="47" creationId="{0888496B-1A16-4328-995E-9A95C86D529F}"/>
            </ac:spMkLst>
          </pc:spChg>
          <pc:spChg chg="add mod ord">
            <ac:chgData name="林 佩弦" userId="edbab8e87cd5f694" providerId="LiveId" clId="{53C4531C-03DA-479D-B095-FCEC69F2F1A7}" dt="2019-12-07T02:12:52.943" v="1965" actId="1076"/>
            <ac:spMkLst>
              <pc:docMk/>
              <pc:sldMasterMk cId="472937738" sldId="2147483648"/>
              <pc:sldLayoutMk cId="3411479255" sldId="2147483655"/>
              <ac:spMk id="48" creationId="{B3DACE75-CEEF-4C21-8D99-5A447F046804}"/>
            </ac:spMkLst>
          </pc:spChg>
          <pc:spChg chg="add mod ord">
            <ac:chgData name="林 佩弦" userId="edbab8e87cd5f694" providerId="LiveId" clId="{53C4531C-03DA-479D-B095-FCEC69F2F1A7}" dt="2019-12-07T02:12:52.943" v="1965" actId="1076"/>
            <ac:spMkLst>
              <pc:docMk/>
              <pc:sldMasterMk cId="472937738" sldId="2147483648"/>
              <pc:sldLayoutMk cId="3411479255" sldId="2147483655"/>
              <ac:spMk id="49" creationId="{A5628641-68B5-4EC6-9F9C-4B5B0F9C97FC}"/>
            </ac:spMkLst>
          </pc:spChg>
          <pc:spChg chg="add mod ord">
            <ac:chgData name="林 佩弦" userId="edbab8e87cd5f694" providerId="LiveId" clId="{53C4531C-03DA-479D-B095-FCEC69F2F1A7}" dt="2019-12-07T02:12:52.943" v="1965" actId="1076"/>
            <ac:spMkLst>
              <pc:docMk/>
              <pc:sldMasterMk cId="472937738" sldId="2147483648"/>
              <pc:sldLayoutMk cId="3411479255" sldId="2147483655"/>
              <ac:spMk id="50" creationId="{0E0537DD-D7F1-41E1-B4E7-AD1554F2B6C5}"/>
            </ac:spMkLst>
          </pc:spChg>
          <pc:spChg chg="add mod ord">
            <ac:chgData name="林 佩弦" userId="edbab8e87cd5f694" providerId="LiveId" clId="{53C4531C-03DA-479D-B095-FCEC69F2F1A7}" dt="2019-12-07T02:12:52.943" v="1965" actId="1076"/>
            <ac:spMkLst>
              <pc:docMk/>
              <pc:sldMasterMk cId="472937738" sldId="2147483648"/>
              <pc:sldLayoutMk cId="3411479255" sldId="2147483655"/>
              <ac:spMk id="51" creationId="{194077D3-7CC4-40F4-8E6C-9715C5E74FF6}"/>
            </ac:spMkLst>
          </pc:spChg>
          <pc:picChg chg="add del">
            <ac:chgData name="林 佩弦" userId="edbab8e87cd5f694" providerId="LiveId" clId="{53C4531C-03DA-479D-B095-FCEC69F2F1A7}" dt="2019-12-07T01:57:56.995" v="1565"/>
            <ac:picMkLst>
              <pc:docMk/>
              <pc:sldMasterMk cId="472937738" sldId="2147483648"/>
              <pc:sldLayoutMk cId="3411479255" sldId="2147483655"/>
              <ac:picMk id="14" creationId="{C01E8E57-43C3-490F-881B-D0EFF84C5BFF}"/>
            </ac:picMkLst>
          </pc:picChg>
          <pc:picChg chg="add del mod">
            <ac:chgData name="林 佩弦" userId="edbab8e87cd5f694" providerId="LiveId" clId="{53C4531C-03DA-479D-B095-FCEC69F2F1A7}" dt="2019-12-07T02:09:21.193" v="1924"/>
            <ac:picMkLst>
              <pc:docMk/>
              <pc:sldMasterMk cId="472937738" sldId="2147483648"/>
              <pc:sldLayoutMk cId="3411479255" sldId="2147483655"/>
              <ac:picMk id="28" creationId="{20A58BB0-BC78-4AF7-BD04-494A1FEF049F}"/>
            </ac:picMkLst>
          </pc:picChg>
        </pc:sldLayoutChg>
        <pc:sldLayoutChg chg="del">
          <pc:chgData name="林 佩弦" userId="edbab8e87cd5f694" providerId="LiveId" clId="{53C4531C-03DA-479D-B095-FCEC69F2F1A7}" dt="2019-12-19T15:10:14.717" v="3251" actId="2696"/>
          <pc:sldLayoutMkLst>
            <pc:docMk/>
            <pc:sldMasterMk cId="472937738" sldId="2147483648"/>
            <pc:sldLayoutMk cId="1636604851" sldId="2147483656"/>
          </pc:sldLayoutMkLst>
        </pc:sldLayoutChg>
        <pc:sldLayoutChg chg="addSp delSp modSp del modAnim">
          <pc:chgData name="林 佩弦" userId="edbab8e87cd5f694" providerId="LiveId" clId="{53C4531C-03DA-479D-B095-FCEC69F2F1A7}" dt="2019-12-15T01:40:21.798" v="2632" actId="2696"/>
          <pc:sldLayoutMkLst>
            <pc:docMk/>
            <pc:sldMasterMk cId="472937738" sldId="2147483648"/>
            <pc:sldLayoutMk cId="2689173531" sldId="2147483656"/>
          </pc:sldLayoutMkLst>
          <pc:spChg chg="add del">
            <ac:chgData name="林 佩弦" userId="edbab8e87cd5f694" providerId="LiveId" clId="{53C4531C-03DA-479D-B095-FCEC69F2F1A7}" dt="2019-12-15T01:35:06.336" v="2511" actId="11529"/>
            <ac:spMkLst>
              <pc:docMk/>
              <pc:sldMasterMk cId="472937738" sldId="2147483648"/>
              <pc:sldLayoutMk cId="2689173531" sldId="2147483656"/>
              <ac:spMk id="2" creationId="{99FE6D85-EA85-4230-A4EC-734A0B243B3C}"/>
            </ac:spMkLst>
          </pc:spChg>
          <pc:spChg chg="add mod">
            <ac:chgData name="林 佩弦" userId="edbab8e87cd5f694" providerId="LiveId" clId="{53C4531C-03DA-479D-B095-FCEC69F2F1A7}" dt="2019-12-15T01:39:20.582" v="2629" actId="14100"/>
            <ac:spMkLst>
              <pc:docMk/>
              <pc:sldMasterMk cId="472937738" sldId="2147483648"/>
              <pc:sldLayoutMk cId="2689173531" sldId="2147483656"/>
              <ac:spMk id="10" creationId="{97F16789-DEB4-46BF-ACD3-C5E08852774D}"/>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0" creationId="{EBD3BEE8-B805-48B4-BCAC-6058B3349438}"/>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1" creationId="{7BF3BA73-40EC-4875-8533-6B173609E2BF}"/>
            </ac:spMkLst>
          </pc:spChg>
          <pc:spChg chg="add mod">
            <ac:chgData name="林 佩弦" userId="edbab8e87cd5f694" providerId="LiveId" clId="{53C4531C-03DA-479D-B095-FCEC69F2F1A7}" dt="2019-12-15T01:39:14.376" v="2628" actId="14100"/>
            <ac:spMkLst>
              <pc:docMk/>
              <pc:sldMasterMk cId="472937738" sldId="2147483648"/>
              <pc:sldLayoutMk cId="2689173531" sldId="2147483656"/>
              <ac:spMk id="11" creationId="{892230C9-DAC0-4959-9601-4932FA3DBC3C}"/>
            </ac:spMkLst>
          </pc:spChg>
          <pc:spChg chg="add del mod">
            <ac:chgData name="林 佩弦" userId="edbab8e87cd5f694" providerId="LiveId" clId="{53C4531C-03DA-479D-B095-FCEC69F2F1A7}" dt="2019-12-15T01:35:00.724" v="2510" actId="478"/>
            <ac:spMkLst>
              <pc:docMk/>
              <pc:sldMasterMk cId="472937738" sldId="2147483648"/>
              <pc:sldLayoutMk cId="2689173531" sldId="2147483656"/>
              <ac:spMk id="12" creationId="{0F6D9804-6F79-4158-BE7A-89621AD977C3}"/>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2" creationId="{3CC39BAF-0281-44C7-9A18-CED55233BFB3}"/>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3" creationId="{03E76E4E-6C11-4BB5-865E-13F69BC57256}"/>
            </ac:spMkLst>
          </pc:spChg>
          <pc:spChg chg="add del mod">
            <ac:chgData name="林 佩弦" userId="edbab8e87cd5f694" providerId="LiveId" clId="{53C4531C-03DA-479D-B095-FCEC69F2F1A7}" dt="2019-12-15T01:36:10.819" v="2540" actId="478"/>
            <ac:spMkLst>
              <pc:docMk/>
              <pc:sldMasterMk cId="472937738" sldId="2147483648"/>
              <pc:sldLayoutMk cId="2689173531" sldId="2147483656"/>
              <ac:spMk id="13" creationId="{B9989A12-E673-4840-99FB-817E9A6F6910}"/>
            </ac:spMkLst>
          </pc:spChg>
          <pc:spChg chg="add del">
            <ac:chgData name="林 佩弦" userId="edbab8e87cd5f694" providerId="LiveId" clId="{53C4531C-03DA-479D-B095-FCEC69F2F1A7}" dt="2019-12-15T01:36:45.769" v="2552" actId="11529"/>
            <ac:spMkLst>
              <pc:docMk/>
              <pc:sldMasterMk cId="472937738" sldId="2147483648"/>
              <pc:sldLayoutMk cId="2689173531" sldId="2147483656"/>
              <ac:spMk id="14" creationId="{55507C3E-74F9-44BA-B3E7-E1F3FBB6DBC5}"/>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4" creationId="{BC6A6C14-27D0-463F-833C-D132BF9FAF5B}"/>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5" creationId="{236389CC-2F33-4791-A851-1FABF81B7A16}"/>
            </ac:spMkLst>
          </pc:spChg>
          <pc:spChg chg="add del mod">
            <ac:chgData name="林 佩弦" userId="edbab8e87cd5f694" providerId="LiveId" clId="{53C4531C-03DA-479D-B095-FCEC69F2F1A7}" dt="2019-12-15T01:37:08.404" v="2568" actId="478"/>
            <ac:spMkLst>
              <pc:docMk/>
              <pc:sldMasterMk cId="472937738" sldId="2147483648"/>
              <pc:sldLayoutMk cId="2689173531" sldId="2147483656"/>
              <ac:spMk id="15" creationId="{5343F65D-7C4D-4EF6-848B-53C548B852DE}"/>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6" creationId="{1CD8217B-35FD-4A40-BDAB-CF1D8499A36A}"/>
            </ac:spMkLst>
          </pc:spChg>
          <pc:spChg chg="add del">
            <ac:chgData name="林 佩弦" userId="edbab8e87cd5f694" providerId="LiveId" clId="{53C4531C-03DA-479D-B095-FCEC69F2F1A7}" dt="2019-12-15T01:37:16.924" v="2569" actId="11529"/>
            <ac:spMkLst>
              <pc:docMk/>
              <pc:sldMasterMk cId="472937738" sldId="2147483648"/>
              <pc:sldLayoutMk cId="2689173531" sldId="2147483656"/>
              <ac:spMk id="16" creationId="{A06B78EB-F924-468D-AB51-ED93104DF6AB}"/>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17" creationId="{094A8B3B-66AE-4D4D-A7F8-580740B66827}"/>
            </ac:spMkLst>
          </pc:spChg>
          <pc:spChg chg="add del mod">
            <ac:chgData name="林 佩弦" userId="edbab8e87cd5f694" providerId="LiveId" clId="{53C4531C-03DA-479D-B095-FCEC69F2F1A7}" dt="2019-12-15T01:37:53.253" v="2591" actId="478"/>
            <ac:spMkLst>
              <pc:docMk/>
              <pc:sldMasterMk cId="472937738" sldId="2147483648"/>
              <pc:sldLayoutMk cId="2689173531" sldId="2147483656"/>
              <ac:spMk id="17" creationId="{2BFF19B8-8C48-4CF8-A136-AD36C9879E80}"/>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27" creationId="{627DD53F-2E84-4F6F-BC40-9102B37BBC3D}"/>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28" creationId="{82FCA99F-CA66-4B1C-8B78-5B45F198CED8}"/>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29" creationId="{7FFE0CEC-D519-4816-866C-97BA07DFBD19}"/>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0" creationId="{32E927D3-7435-4DB1-816A-715D1B84F4E2}"/>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1" creationId="{9AFFBB89-7613-46A1-BB8F-A952075E2546}"/>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2" creationId="{F4692A09-C08D-4D3C-B38B-87C1C20E0F54}"/>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3" creationId="{7C4AFF8A-771A-4248-B5D5-599E653509D3}"/>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4" creationId="{F6CB5B92-3B1B-4403-B16F-72AA315A6928}"/>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5" creationId="{FFBA1937-C26D-4AAA-BA51-EE1BA3E0E9FC}"/>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6" creationId="{AA2400CE-26BA-4A4D-B9E4-1DEA0B867D49}"/>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7" creationId="{2581D09C-36BB-4827-974F-9868D7AD446A}"/>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8" creationId="{52B25DA4-A68E-4DC4-8B50-BC3CF3A07809}"/>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39" creationId="{ACD6835D-E1A0-4DBA-9918-6C075EA9E29D}"/>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40" creationId="{4A29CA5D-E658-4A69-B9B6-854B1E80AE31}"/>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41" creationId="{8FF83424-6410-475F-8254-AAA894CAC748}"/>
            </ac:spMkLst>
          </pc:spChg>
          <pc:spChg chg="add del">
            <ac:chgData name="林 佩弦" userId="edbab8e87cd5f694" providerId="LiveId" clId="{53C4531C-03DA-479D-B095-FCEC69F2F1A7}" dt="2019-12-14T23:38:10.826" v="2067"/>
            <ac:spMkLst>
              <pc:docMk/>
              <pc:sldMasterMk cId="472937738" sldId="2147483648"/>
              <pc:sldLayoutMk cId="2689173531" sldId="2147483656"/>
              <ac:spMk id="42" creationId="{A33C9777-5030-4645-8B7C-3F89639DBE11}"/>
            </ac:spMkLst>
          </pc:spChg>
          <pc:grpChg chg="add del">
            <ac:chgData name="林 佩弦" userId="edbab8e87cd5f694" providerId="LiveId" clId="{53C4531C-03DA-479D-B095-FCEC69F2F1A7}" dt="2019-12-14T23:38:10.826" v="2067"/>
            <ac:grpSpMkLst>
              <pc:docMk/>
              <pc:sldMasterMk cId="472937738" sldId="2147483648"/>
              <pc:sldLayoutMk cId="2689173531" sldId="2147483656"/>
              <ac:grpSpMk id="18" creationId="{1A2E00CC-4ACA-4F6E-B4BD-6CFE4512A2BB}"/>
            </ac:grpSpMkLst>
          </pc:grpChg>
        </pc:sldLayoutChg>
      </pc:sldMasterChg>
    </pc:docChg>
  </pc:docChgLst>
  <pc:docChgLst>
    <pc:chgData name="林 佩弦" userId="edbab8e87cd5f694" providerId="LiveId" clId="{0E2A09CF-11F0-4463-82C2-29E38CDD4ABC}"/>
    <pc:docChg chg="undo redo custSel addSld modSld modMainMaster">
      <pc:chgData name="林 佩弦" userId="edbab8e87cd5f694" providerId="LiveId" clId="{0E2A09CF-11F0-4463-82C2-29E38CDD4ABC}" dt="2019-12-06T04:21:33.754" v="890" actId="478"/>
      <pc:docMkLst>
        <pc:docMk/>
      </pc:docMkLst>
      <pc:sldChg chg="addSp delSp modSp new mod chgLayout">
        <pc:chgData name="林 佩弦" userId="edbab8e87cd5f694" providerId="LiveId" clId="{0E2A09CF-11F0-4463-82C2-29E38CDD4ABC}" dt="2019-12-06T04:21:33.754" v="890" actId="478"/>
        <pc:sldMkLst>
          <pc:docMk/>
          <pc:sldMk cId="3955954634" sldId="256"/>
        </pc:sldMkLst>
        <pc:spChg chg="del">
          <ac:chgData name="林 佩弦" userId="edbab8e87cd5f694" providerId="LiveId" clId="{0E2A09CF-11F0-4463-82C2-29E38CDD4ABC}" dt="2019-12-06T03:38:31.526" v="1" actId="478"/>
          <ac:spMkLst>
            <pc:docMk/>
            <pc:sldMk cId="3955954634" sldId="256"/>
            <ac:spMk id="2" creationId="{2FA1EAF6-455C-4A2F-8C05-41A2736BB9DF}"/>
          </ac:spMkLst>
        </pc:spChg>
        <pc:spChg chg="del">
          <ac:chgData name="林 佩弦" userId="edbab8e87cd5f694" providerId="LiveId" clId="{0E2A09CF-11F0-4463-82C2-29E38CDD4ABC}" dt="2019-12-06T03:38:31.526" v="1" actId="478"/>
          <ac:spMkLst>
            <pc:docMk/>
            <pc:sldMk cId="3955954634" sldId="256"/>
            <ac:spMk id="3" creationId="{A63981D4-0536-4F3C-B61D-D8A82FCB6E3F}"/>
          </ac:spMkLst>
        </pc:spChg>
        <pc:spChg chg="add del mod">
          <ac:chgData name="林 佩弦" userId="edbab8e87cd5f694" providerId="LiveId" clId="{0E2A09CF-11F0-4463-82C2-29E38CDD4ABC}" dt="2019-12-06T03:41:06.764" v="23" actId="700"/>
          <ac:spMkLst>
            <pc:docMk/>
            <pc:sldMk cId="3955954634" sldId="256"/>
            <ac:spMk id="4" creationId="{A5C4A299-508D-47C5-8208-EE47DDAAB2DD}"/>
          </ac:spMkLst>
        </pc:spChg>
        <pc:spChg chg="add del mod">
          <ac:chgData name="林 佩弦" userId="edbab8e87cd5f694" providerId="LiveId" clId="{0E2A09CF-11F0-4463-82C2-29E38CDD4ABC}" dt="2019-12-06T03:41:06.764" v="23" actId="700"/>
          <ac:spMkLst>
            <pc:docMk/>
            <pc:sldMk cId="3955954634" sldId="256"/>
            <ac:spMk id="5" creationId="{7DBDD84E-E154-4DE5-8AB4-E8E8B5E01B9F}"/>
          </ac:spMkLst>
        </pc:spChg>
        <pc:spChg chg="add del mod">
          <ac:chgData name="林 佩弦" userId="edbab8e87cd5f694" providerId="LiveId" clId="{0E2A09CF-11F0-4463-82C2-29E38CDD4ABC}" dt="2019-12-06T03:41:06.764" v="23" actId="700"/>
          <ac:spMkLst>
            <pc:docMk/>
            <pc:sldMk cId="3955954634" sldId="256"/>
            <ac:spMk id="6" creationId="{D886D834-46BC-486B-9E12-4D6CCFF6BC02}"/>
          </ac:spMkLst>
        </pc:spChg>
        <pc:spChg chg="add del mod ord">
          <ac:chgData name="林 佩弦" userId="edbab8e87cd5f694" providerId="LiveId" clId="{0E2A09CF-11F0-4463-82C2-29E38CDD4ABC}" dt="2019-12-06T03:42:32.206" v="45" actId="700"/>
          <ac:spMkLst>
            <pc:docMk/>
            <pc:sldMk cId="3955954634" sldId="256"/>
            <ac:spMk id="7" creationId="{FA6031A8-9187-4674-BF30-D78CA9BC451C}"/>
          </ac:spMkLst>
        </pc:spChg>
        <pc:spChg chg="add del mod ord">
          <ac:chgData name="林 佩弦" userId="edbab8e87cd5f694" providerId="LiveId" clId="{0E2A09CF-11F0-4463-82C2-29E38CDD4ABC}" dt="2019-12-06T03:42:32.206" v="45" actId="700"/>
          <ac:spMkLst>
            <pc:docMk/>
            <pc:sldMk cId="3955954634" sldId="256"/>
            <ac:spMk id="8" creationId="{2E523E85-76DF-48AC-88E7-6ACCC51927E3}"/>
          </ac:spMkLst>
        </pc:spChg>
        <pc:spChg chg="add del mod ord">
          <ac:chgData name="林 佩弦" userId="edbab8e87cd5f694" providerId="LiveId" clId="{0E2A09CF-11F0-4463-82C2-29E38CDD4ABC}" dt="2019-12-06T03:42:32.206" v="45" actId="700"/>
          <ac:spMkLst>
            <pc:docMk/>
            <pc:sldMk cId="3955954634" sldId="256"/>
            <ac:spMk id="9" creationId="{A3BD496A-687F-4843-8085-A7AFDA8AAF50}"/>
          </ac:spMkLst>
        </pc:spChg>
        <pc:spChg chg="add del mod ord">
          <ac:chgData name="林 佩弦" userId="edbab8e87cd5f694" providerId="LiveId" clId="{0E2A09CF-11F0-4463-82C2-29E38CDD4ABC}" dt="2019-12-06T03:45:57.629" v="121" actId="700"/>
          <ac:spMkLst>
            <pc:docMk/>
            <pc:sldMk cId="3955954634" sldId="256"/>
            <ac:spMk id="10" creationId="{55E1D171-F8A0-4258-A9F6-54D73195065B}"/>
          </ac:spMkLst>
        </pc:spChg>
        <pc:spChg chg="add del mod ord">
          <ac:chgData name="林 佩弦" userId="edbab8e87cd5f694" providerId="LiveId" clId="{0E2A09CF-11F0-4463-82C2-29E38CDD4ABC}" dt="2019-12-06T03:45:57.629" v="121" actId="700"/>
          <ac:spMkLst>
            <pc:docMk/>
            <pc:sldMk cId="3955954634" sldId="256"/>
            <ac:spMk id="11" creationId="{65518C2F-637F-4551-B135-81B43EA54E4C}"/>
          </ac:spMkLst>
        </pc:spChg>
        <pc:spChg chg="add del mod ord">
          <ac:chgData name="林 佩弦" userId="edbab8e87cd5f694" providerId="LiveId" clId="{0E2A09CF-11F0-4463-82C2-29E38CDD4ABC}" dt="2019-12-06T03:45:57.629" v="121" actId="700"/>
          <ac:spMkLst>
            <pc:docMk/>
            <pc:sldMk cId="3955954634" sldId="256"/>
            <ac:spMk id="12" creationId="{313B7C4D-E2A8-4B50-9923-890CDBA4AB70}"/>
          </ac:spMkLst>
        </pc:spChg>
        <pc:spChg chg="add del mod ord">
          <ac:chgData name="林 佩弦" userId="edbab8e87cd5f694" providerId="LiveId" clId="{0E2A09CF-11F0-4463-82C2-29E38CDD4ABC}" dt="2019-12-06T03:45:57.629" v="121" actId="700"/>
          <ac:spMkLst>
            <pc:docMk/>
            <pc:sldMk cId="3955954634" sldId="256"/>
            <ac:spMk id="13" creationId="{3179CAE8-C20A-497F-8D7D-03D2F047CFA2}"/>
          </ac:spMkLst>
        </pc:spChg>
        <pc:spChg chg="add mod ord">
          <ac:chgData name="林 佩弦" userId="edbab8e87cd5f694" providerId="LiveId" clId="{0E2A09CF-11F0-4463-82C2-29E38CDD4ABC}" dt="2019-12-06T04:14:59.686" v="796"/>
          <ac:spMkLst>
            <pc:docMk/>
            <pc:sldMk cId="3955954634" sldId="256"/>
            <ac:spMk id="14" creationId="{7417F543-3A65-478C-80E3-46CBB688AF3D}"/>
          </ac:spMkLst>
        </pc:spChg>
        <pc:spChg chg="add mod ord">
          <ac:chgData name="林 佩弦" userId="edbab8e87cd5f694" providerId="LiveId" clId="{0E2A09CF-11F0-4463-82C2-29E38CDD4ABC}" dt="2019-12-06T04:14:54.500" v="795"/>
          <ac:spMkLst>
            <pc:docMk/>
            <pc:sldMk cId="3955954634" sldId="256"/>
            <ac:spMk id="15" creationId="{74BB5903-FE2E-42BF-B5EC-30499D40C376}"/>
          </ac:spMkLst>
        </pc:spChg>
        <pc:spChg chg="add mod ord">
          <ac:chgData name="林 佩弦" userId="edbab8e87cd5f694" providerId="LiveId" clId="{0E2A09CF-11F0-4463-82C2-29E38CDD4ABC}" dt="2019-12-06T04:15:07.653" v="798" actId="20577"/>
          <ac:spMkLst>
            <pc:docMk/>
            <pc:sldMk cId="3955954634" sldId="256"/>
            <ac:spMk id="16" creationId="{DBFB91F5-07A0-4AB8-B668-89C269D648E7}"/>
          </ac:spMkLst>
        </pc:spChg>
        <pc:spChg chg="add del mod ord">
          <ac:chgData name="林 佩弦" userId="edbab8e87cd5f694" providerId="LiveId" clId="{0E2A09CF-11F0-4463-82C2-29E38CDD4ABC}" dt="2019-12-06T04:21:33.754" v="890" actId="478"/>
          <ac:spMkLst>
            <pc:docMk/>
            <pc:sldMk cId="3955954634" sldId="256"/>
            <ac:spMk id="17" creationId="{12CAFB12-1AED-44B6-950B-7F0E89E17400}"/>
          </ac:spMkLst>
        </pc:spChg>
        <pc:spChg chg="add">
          <ac:chgData name="林 佩弦" userId="edbab8e87cd5f694" providerId="LiveId" clId="{0E2A09CF-11F0-4463-82C2-29E38CDD4ABC}" dt="2019-12-06T03:46:33.247" v="123"/>
          <ac:spMkLst>
            <pc:docMk/>
            <pc:sldMk cId="3955954634" sldId="256"/>
            <ac:spMk id="18" creationId="{93C1C317-2A49-4B68-8519-BE01EDE050EE}"/>
          </ac:spMkLst>
        </pc:spChg>
        <pc:spChg chg="add mod">
          <ac:chgData name="林 佩弦" userId="edbab8e87cd5f694" providerId="LiveId" clId="{0E2A09CF-11F0-4463-82C2-29E38CDD4ABC}" dt="2019-12-06T03:56:41.179" v="292" actId="207"/>
          <ac:spMkLst>
            <pc:docMk/>
            <pc:sldMk cId="3955954634" sldId="256"/>
            <ac:spMk id="19" creationId="{327313AC-EB5F-4D95-804A-87AD8E201583}"/>
          </ac:spMkLst>
        </pc:spChg>
        <pc:spChg chg="add">
          <ac:chgData name="林 佩弦" userId="edbab8e87cd5f694" providerId="LiveId" clId="{0E2A09CF-11F0-4463-82C2-29E38CDD4ABC}" dt="2019-12-06T03:46:33.247" v="123"/>
          <ac:spMkLst>
            <pc:docMk/>
            <pc:sldMk cId="3955954634" sldId="256"/>
            <ac:spMk id="20" creationId="{021F85BD-440E-477A-A35E-65FA99D13A7D}"/>
          </ac:spMkLst>
        </pc:spChg>
      </pc:sldChg>
      <pc:sldChg chg="addSp delSp modSp new mod chgLayout">
        <pc:chgData name="林 佩弦" userId="edbab8e87cd5f694" providerId="LiveId" clId="{0E2A09CF-11F0-4463-82C2-29E38CDD4ABC}" dt="2019-12-06T04:21:24.667" v="888" actId="478"/>
        <pc:sldMkLst>
          <pc:docMk/>
          <pc:sldMk cId="1424248303" sldId="257"/>
        </pc:sldMkLst>
        <pc:spChg chg="del mod">
          <ac:chgData name="林 佩弦" userId="edbab8e87cd5f694" providerId="LiveId" clId="{0E2A09CF-11F0-4463-82C2-29E38CDD4ABC}" dt="2019-12-06T04:18:12.103" v="832" actId="478"/>
          <ac:spMkLst>
            <pc:docMk/>
            <pc:sldMk cId="1424248303" sldId="257"/>
            <ac:spMk id="2" creationId="{D44634C6-B313-4B3F-AEFB-5E2BAFED284F}"/>
          </ac:spMkLst>
        </pc:spChg>
        <pc:spChg chg="add mod">
          <ac:chgData name="林 佩弦" userId="edbab8e87cd5f694" providerId="LiveId" clId="{0E2A09CF-11F0-4463-82C2-29E38CDD4ABC}" dt="2019-12-06T03:57:47.291" v="307" actId="404"/>
          <ac:spMkLst>
            <pc:docMk/>
            <pc:sldMk cId="1424248303" sldId="257"/>
            <ac:spMk id="3" creationId="{D8849718-B2B5-4A25-B3CF-08172328D223}"/>
          </ac:spMkLst>
        </pc:spChg>
        <pc:spChg chg="add mod">
          <ac:chgData name="林 佩弦" userId="edbab8e87cd5f694" providerId="LiveId" clId="{0E2A09CF-11F0-4463-82C2-29E38CDD4ABC}" dt="2019-12-06T03:57:47.291" v="307" actId="404"/>
          <ac:spMkLst>
            <pc:docMk/>
            <pc:sldMk cId="1424248303" sldId="257"/>
            <ac:spMk id="4" creationId="{FD76A72D-E80C-492B-A653-8BFCFC089EED}"/>
          </ac:spMkLst>
        </pc:spChg>
        <pc:spChg chg="add mod">
          <ac:chgData name="林 佩弦" userId="edbab8e87cd5f694" providerId="LiveId" clId="{0E2A09CF-11F0-4463-82C2-29E38CDD4ABC}" dt="2019-12-06T03:57:47.291" v="307" actId="404"/>
          <ac:spMkLst>
            <pc:docMk/>
            <pc:sldMk cId="1424248303" sldId="257"/>
            <ac:spMk id="5" creationId="{7027792D-05F4-4BAA-87DD-E7DB79687AAF}"/>
          </ac:spMkLst>
        </pc:spChg>
        <pc:spChg chg="add mod">
          <ac:chgData name="林 佩弦" userId="edbab8e87cd5f694" providerId="LiveId" clId="{0E2A09CF-11F0-4463-82C2-29E38CDD4ABC}" dt="2019-12-06T03:57:47.291" v="307" actId="404"/>
          <ac:spMkLst>
            <pc:docMk/>
            <pc:sldMk cId="1424248303" sldId="257"/>
            <ac:spMk id="6" creationId="{88B4DEA3-98E8-466B-AEE3-25FC48D8F255}"/>
          </ac:spMkLst>
        </pc:spChg>
        <pc:spChg chg="add mod">
          <ac:chgData name="林 佩弦" userId="edbab8e87cd5f694" providerId="LiveId" clId="{0E2A09CF-11F0-4463-82C2-29E38CDD4ABC}" dt="2019-12-06T03:57:47.291" v="307" actId="404"/>
          <ac:spMkLst>
            <pc:docMk/>
            <pc:sldMk cId="1424248303" sldId="257"/>
            <ac:spMk id="7" creationId="{A6F40FEE-00F7-49E9-B6A5-338FB7D4ED1C}"/>
          </ac:spMkLst>
        </pc:spChg>
        <pc:spChg chg="add mod">
          <ac:chgData name="林 佩弦" userId="edbab8e87cd5f694" providerId="LiveId" clId="{0E2A09CF-11F0-4463-82C2-29E38CDD4ABC}" dt="2019-12-06T03:57:47.291" v="307" actId="404"/>
          <ac:spMkLst>
            <pc:docMk/>
            <pc:sldMk cId="1424248303" sldId="257"/>
            <ac:spMk id="8" creationId="{59C503CC-491A-43CA-B827-0E353A774966}"/>
          </ac:spMkLst>
        </pc:spChg>
        <pc:spChg chg="mod">
          <ac:chgData name="林 佩弦" userId="edbab8e87cd5f694" providerId="LiveId" clId="{0E2A09CF-11F0-4463-82C2-29E38CDD4ABC}" dt="2019-12-06T04:00:17.732" v="309"/>
          <ac:spMkLst>
            <pc:docMk/>
            <pc:sldMk cId="1424248303" sldId="257"/>
            <ac:spMk id="12" creationId="{4C9094CE-E8A4-4113-BF97-1B04917299A3}"/>
          </ac:spMkLst>
        </pc:spChg>
        <pc:spChg chg="mod">
          <ac:chgData name="林 佩弦" userId="edbab8e87cd5f694" providerId="LiveId" clId="{0E2A09CF-11F0-4463-82C2-29E38CDD4ABC}" dt="2019-12-06T04:00:53.333" v="457"/>
          <ac:spMkLst>
            <pc:docMk/>
            <pc:sldMk cId="1424248303" sldId="257"/>
            <ac:spMk id="16" creationId="{CD07F18D-B675-492E-A1AA-5CE4FA131ACE}"/>
          </ac:spMkLst>
        </pc:spChg>
        <pc:spChg chg="add">
          <ac:chgData name="林 佩弦" userId="edbab8e87cd5f694" providerId="LiveId" clId="{0E2A09CF-11F0-4463-82C2-29E38CDD4ABC}" dt="2019-12-06T03:55:56.189" v="289"/>
          <ac:spMkLst>
            <pc:docMk/>
            <pc:sldMk cId="1424248303" sldId="257"/>
            <ac:spMk id="17" creationId="{D43993FF-5104-42D9-B368-D4C075B47F55}"/>
          </ac:spMkLst>
        </pc:spChg>
        <pc:spChg chg="add">
          <ac:chgData name="林 佩弦" userId="edbab8e87cd5f694" providerId="LiveId" clId="{0E2A09CF-11F0-4463-82C2-29E38CDD4ABC}" dt="2019-12-06T03:55:56.189" v="289"/>
          <ac:spMkLst>
            <pc:docMk/>
            <pc:sldMk cId="1424248303" sldId="257"/>
            <ac:spMk id="18" creationId="{5FE78D8D-850D-49BB-BF81-8035722606AD}"/>
          </ac:spMkLst>
        </pc:spChg>
        <pc:spChg chg="add del mod">
          <ac:chgData name="林 佩弦" userId="edbab8e87cd5f694" providerId="LiveId" clId="{0E2A09CF-11F0-4463-82C2-29E38CDD4ABC}" dt="2019-12-06T04:01:24.070" v="463"/>
          <ac:spMkLst>
            <pc:docMk/>
            <pc:sldMk cId="1424248303" sldId="257"/>
            <ac:spMk id="19" creationId="{B52A468B-3CB8-434F-813F-2A5DCDB3F0AA}"/>
          </ac:spMkLst>
        </pc:spChg>
        <pc:spChg chg="mod">
          <ac:chgData name="林 佩弦" userId="edbab8e87cd5f694" providerId="LiveId" clId="{0E2A09CF-11F0-4463-82C2-29E38CDD4ABC}" dt="2019-12-06T04:03:05.962" v="542"/>
          <ac:spMkLst>
            <pc:docMk/>
            <pc:sldMk cId="1424248303" sldId="257"/>
            <ac:spMk id="23" creationId="{82DF9156-2E89-48D3-B6BE-41B64A0700F2}"/>
          </ac:spMkLst>
        </pc:spChg>
        <pc:spChg chg="mod">
          <ac:chgData name="林 佩弦" userId="edbab8e87cd5f694" providerId="LiveId" clId="{0E2A09CF-11F0-4463-82C2-29E38CDD4ABC}" dt="2019-12-06T04:01:46.550" v="504"/>
          <ac:spMkLst>
            <pc:docMk/>
            <pc:sldMk cId="1424248303" sldId="257"/>
            <ac:spMk id="27" creationId="{4A70D4CC-5DEF-4AD6-A188-C66A6E90E0A4}"/>
          </ac:spMkLst>
        </pc:spChg>
        <pc:spChg chg="mod">
          <ac:chgData name="林 佩弦" userId="edbab8e87cd5f694" providerId="LiveId" clId="{0E2A09CF-11F0-4463-82C2-29E38CDD4ABC}" dt="2019-12-06T03:57:28.741" v="301" actId="207"/>
          <ac:spMkLst>
            <pc:docMk/>
            <pc:sldMk cId="1424248303" sldId="257"/>
            <ac:spMk id="40" creationId="{FB242DEB-545B-4C53-8FA5-945BF706E770}"/>
          </ac:spMkLst>
        </pc:spChg>
        <pc:spChg chg="mod">
          <ac:chgData name="林 佩弦" userId="edbab8e87cd5f694" providerId="LiveId" clId="{0E2A09CF-11F0-4463-82C2-29E38CDD4ABC}" dt="2019-12-06T03:57:30.832" v="302" actId="207"/>
          <ac:spMkLst>
            <pc:docMk/>
            <pc:sldMk cId="1424248303" sldId="257"/>
            <ac:spMk id="43" creationId="{AACCC2F7-D9DF-40E5-946C-8674CC550DB0}"/>
          </ac:spMkLst>
        </pc:spChg>
        <pc:spChg chg="mod">
          <ac:chgData name="林 佩弦" userId="edbab8e87cd5f694" providerId="LiveId" clId="{0E2A09CF-11F0-4463-82C2-29E38CDD4ABC}" dt="2019-12-06T03:57:32.688" v="303" actId="207"/>
          <ac:spMkLst>
            <pc:docMk/>
            <pc:sldMk cId="1424248303" sldId="257"/>
            <ac:spMk id="46" creationId="{6FA3EA24-5658-49A9-B10C-1E066173768F}"/>
          </ac:spMkLst>
        </pc:spChg>
        <pc:spChg chg="mod">
          <ac:chgData name="林 佩弦" userId="edbab8e87cd5f694" providerId="LiveId" clId="{0E2A09CF-11F0-4463-82C2-29E38CDD4ABC}" dt="2019-12-06T03:57:34.553" v="304" actId="207"/>
          <ac:spMkLst>
            <pc:docMk/>
            <pc:sldMk cId="1424248303" sldId="257"/>
            <ac:spMk id="49" creationId="{5588B903-F589-43DC-92DF-EA40D2E2D3A8}"/>
          </ac:spMkLst>
        </pc:spChg>
        <pc:spChg chg="mod">
          <ac:chgData name="林 佩弦" userId="edbab8e87cd5f694" providerId="LiveId" clId="{0E2A09CF-11F0-4463-82C2-29E38CDD4ABC}" dt="2019-12-06T03:57:36.231" v="305" actId="207"/>
          <ac:spMkLst>
            <pc:docMk/>
            <pc:sldMk cId="1424248303" sldId="257"/>
            <ac:spMk id="52" creationId="{9947F5C0-E5E8-4636-AFD4-6542E27FA7B7}"/>
          </ac:spMkLst>
        </pc:spChg>
        <pc:spChg chg="mod">
          <ac:chgData name="林 佩弦" userId="edbab8e87cd5f694" providerId="LiveId" clId="{0E2A09CF-11F0-4463-82C2-29E38CDD4ABC}" dt="2019-12-06T03:57:38.587" v="306" actId="207"/>
          <ac:spMkLst>
            <pc:docMk/>
            <pc:sldMk cId="1424248303" sldId="257"/>
            <ac:spMk id="55" creationId="{D3AF0E75-7D61-40FD-9220-E77B163BDFFC}"/>
          </ac:spMkLst>
        </pc:spChg>
        <pc:spChg chg="add">
          <ac:chgData name="林 佩弦" userId="edbab8e87cd5f694" providerId="LiveId" clId="{0E2A09CF-11F0-4463-82C2-29E38CDD4ABC}" dt="2019-12-06T04:00:20.245" v="312"/>
          <ac:spMkLst>
            <pc:docMk/>
            <pc:sldMk cId="1424248303" sldId="257"/>
            <ac:spMk id="57" creationId="{2CCE1E94-CE6A-4C9C-889A-E4DDCA6EB568}"/>
          </ac:spMkLst>
        </pc:spChg>
        <pc:spChg chg="add">
          <ac:chgData name="林 佩弦" userId="edbab8e87cd5f694" providerId="LiveId" clId="{0E2A09CF-11F0-4463-82C2-29E38CDD4ABC}" dt="2019-12-06T04:00:20.245" v="312"/>
          <ac:spMkLst>
            <pc:docMk/>
            <pc:sldMk cId="1424248303" sldId="257"/>
            <ac:spMk id="58" creationId="{96CFE4E9-367B-43FB-A401-10400D285F30}"/>
          </ac:spMkLst>
        </pc:spChg>
        <pc:spChg chg="add mod">
          <ac:chgData name="林 佩弦" userId="edbab8e87cd5f694" providerId="LiveId" clId="{0E2A09CF-11F0-4463-82C2-29E38CDD4ABC}" dt="2019-12-06T04:00:20.771" v="357" actId="27636"/>
          <ac:spMkLst>
            <pc:docMk/>
            <pc:sldMk cId="1424248303" sldId="257"/>
            <ac:spMk id="59" creationId="{4C9094CE-E8A4-4113-BF97-1B04917299A3}"/>
          </ac:spMkLst>
        </pc:spChg>
        <pc:spChg chg="add">
          <ac:chgData name="林 佩弦" userId="edbab8e87cd5f694" providerId="LiveId" clId="{0E2A09CF-11F0-4463-82C2-29E38CDD4ABC}" dt="2019-12-06T04:00:37.157" v="362"/>
          <ac:spMkLst>
            <pc:docMk/>
            <pc:sldMk cId="1424248303" sldId="257"/>
            <ac:spMk id="61" creationId="{723ADF38-2654-4F80-9D23-4804894B68EC}"/>
          </ac:spMkLst>
        </pc:spChg>
        <pc:spChg chg="add mod">
          <ac:chgData name="林 佩弦" userId="edbab8e87cd5f694" providerId="LiveId" clId="{0E2A09CF-11F0-4463-82C2-29E38CDD4ABC}" dt="2019-12-06T04:00:43.993" v="409" actId="1038"/>
          <ac:spMkLst>
            <pc:docMk/>
            <pc:sldMk cId="1424248303" sldId="257"/>
            <ac:spMk id="62" creationId="{2CA9C6D9-C0AD-459C-8D2B-8B25872E5A69}"/>
          </ac:spMkLst>
        </pc:spChg>
        <pc:spChg chg="add mod">
          <ac:chgData name="林 佩弦" userId="edbab8e87cd5f694" providerId="LiveId" clId="{0E2A09CF-11F0-4463-82C2-29E38CDD4ABC}" dt="2019-12-06T04:00:54.575" v="458" actId="1038"/>
          <ac:spMkLst>
            <pc:docMk/>
            <pc:sldMk cId="1424248303" sldId="257"/>
            <ac:spMk id="63" creationId="{CD07F18D-B675-492E-A1AA-5CE4FA131ACE}"/>
          </ac:spMkLst>
        </pc:spChg>
        <pc:spChg chg="add mod ord">
          <ac:chgData name="林 佩弦" userId="edbab8e87cd5f694" providerId="LiveId" clId="{0E2A09CF-11F0-4463-82C2-29E38CDD4ABC}" dt="2019-12-06T04:01:24.996" v="500" actId="27636"/>
          <ac:spMkLst>
            <pc:docMk/>
            <pc:sldMk cId="1424248303" sldId="257"/>
            <ac:spMk id="64" creationId="{B52A468B-3CB8-434F-813F-2A5DCDB3F0AA}"/>
          </ac:spMkLst>
        </pc:spChg>
        <pc:spChg chg="add">
          <ac:chgData name="林 佩弦" userId="edbab8e87cd5f694" providerId="LiveId" clId="{0E2A09CF-11F0-4463-82C2-29E38CDD4ABC}" dt="2019-12-06T04:01:46.615" v="507"/>
          <ac:spMkLst>
            <pc:docMk/>
            <pc:sldMk cId="1424248303" sldId="257"/>
            <ac:spMk id="66" creationId="{37F3DC58-446D-44E0-8329-F502DC67AEAC}"/>
          </ac:spMkLst>
        </pc:spChg>
        <pc:spChg chg="add">
          <ac:chgData name="林 佩弦" userId="edbab8e87cd5f694" providerId="LiveId" clId="{0E2A09CF-11F0-4463-82C2-29E38CDD4ABC}" dt="2019-12-06T04:01:46.615" v="507"/>
          <ac:spMkLst>
            <pc:docMk/>
            <pc:sldMk cId="1424248303" sldId="257"/>
            <ac:spMk id="67" creationId="{E06DA8AE-791D-4464-8AB0-E23A8192D0C0}"/>
          </ac:spMkLst>
        </pc:spChg>
        <pc:spChg chg="add mod">
          <ac:chgData name="林 佩弦" userId="edbab8e87cd5f694" providerId="LiveId" clId="{0E2A09CF-11F0-4463-82C2-29E38CDD4ABC}" dt="2019-12-06T04:01:47.249" v="540" actId="27636"/>
          <ac:spMkLst>
            <pc:docMk/>
            <pc:sldMk cId="1424248303" sldId="257"/>
            <ac:spMk id="68" creationId="{4A70D4CC-5DEF-4AD6-A188-C66A6E90E0A4}"/>
          </ac:spMkLst>
        </pc:spChg>
        <pc:spChg chg="add">
          <ac:chgData name="林 佩弦" userId="edbab8e87cd5f694" providerId="LiveId" clId="{0E2A09CF-11F0-4463-82C2-29E38CDD4ABC}" dt="2019-12-06T04:03:06.045" v="545"/>
          <ac:spMkLst>
            <pc:docMk/>
            <pc:sldMk cId="1424248303" sldId="257"/>
            <ac:spMk id="70" creationId="{FF50B19A-02F4-4A98-BA33-86D812AB8D7E}"/>
          </ac:spMkLst>
        </pc:spChg>
        <pc:spChg chg="add">
          <ac:chgData name="林 佩弦" userId="edbab8e87cd5f694" providerId="LiveId" clId="{0E2A09CF-11F0-4463-82C2-29E38CDD4ABC}" dt="2019-12-06T04:03:06.045" v="545"/>
          <ac:spMkLst>
            <pc:docMk/>
            <pc:sldMk cId="1424248303" sldId="257"/>
            <ac:spMk id="71" creationId="{F862FD43-4A46-45F6-AF62-6AECFBDE232C}"/>
          </ac:spMkLst>
        </pc:spChg>
        <pc:spChg chg="add mod">
          <ac:chgData name="林 佩弦" userId="edbab8e87cd5f694" providerId="LiveId" clId="{0E2A09CF-11F0-4463-82C2-29E38CDD4ABC}" dt="2019-12-06T04:03:06.732" v="580" actId="27636"/>
          <ac:spMkLst>
            <pc:docMk/>
            <pc:sldMk cId="1424248303" sldId="257"/>
            <ac:spMk id="72" creationId="{82DF9156-2E89-48D3-B6BE-41B64A0700F2}"/>
          </ac:spMkLst>
        </pc:spChg>
        <pc:spChg chg="add del mod ord">
          <ac:chgData name="林 佩弦" userId="edbab8e87cd5f694" providerId="LiveId" clId="{0E2A09CF-11F0-4463-82C2-29E38CDD4ABC}" dt="2019-12-06T04:21:24.667" v="888" actId="478"/>
          <ac:spMkLst>
            <pc:docMk/>
            <pc:sldMk cId="1424248303" sldId="257"/>
            <ac:spMk id="73" creationId="{D5B9D4C3-9A40-4F42-A338-96EA420DB0CF}"/>
          </ac:spMkLst>
        </pc:spChg>
        <pc:grpChg chg="add del mod">
          <ac:chgData name="林 佩弦" userId="edbab8e87cd5f694" providerId="LiveId" clId="{0E2A09CF-11F0-4463-82C2-29E38CDD4ABC}" dt="2019-12-06T04:00:20.212" v="311"/>
          <ac:grpSpMkLst>
            <pc:docMk/>
            <pc:sldMk cId="1424248303" sldId="257"/>
            <ac:grpSpMk id="9" creationId="{98953939-BE8A-43F0-8F70-F4796645682D}"/>
          </ac:grpSpMkLst>
        </pc:grpChg>
        <pc:grpChg chg="add del mod">
          <ac:chgData name="林 佩弦" userId="edbab8e87cd5f694" providerId="LiveId" clId="{0E2A09CF-11F0-4463-82C2-29E38CDD4ABC}" dt="2019-12-06T04:00:53.333" v="457"/>
          <ac:grpSpMkLst>
            <pc:docMk/>
            <pc:sldMk cId="1424248303" sldId="257"/>
            <ac:grpSpMk id="13" creationId="{BF59F1FD-6677-467E-B2DB-477845D0EDEA}"/>
          </ac:grpSpMkLst>
        </pc:grpChg>
        <pc:grpChg chg="add del mod">
          <ac:chgData name="林 佩弦" userId="edbab8e87cd5f694" providerId="LiveId" clId="{0E2A09CF-11F0-4463-82C2-29E38CDD4ABC}" dt="2019-12-06T04:03:06.015" v="544"/>
          <ac:grpSpMkLst>
            <pc:docMk/>
            <pc:sldMk cId="1424248303" sldId="257"/>
            <ac:grpSpMk id="20" creationId="{3081624B-7885-454E-8863-4C01620F05DC}"/>
          </ac:grpSpMkLst>
        </pc:grpChg>
        <pc:grpChg chg="add del mod">
          <ac:chgData name="林 佩弦" userId="edbab8e87cd5f694" providerId="LiveId" clId="{0E2A09CF-11F0-4463-82C2-29E38CDD4ABC}" dt="2019-12-06T04:01:46.586" v="506"/>
          <ac:grpSpMkLst>
            <pc:docMk/>
            <pc:sldMk cId="1424248303" sldId="257"/>
            <ac:grpSpMk id="24" creationId="{FD643116-1A92-49E2-A570-DAAD5BEB109E}"/>
          </ac:grpSpMkLst>
        </pc:grpChg>
        <pc:grpChg chg="add">
          <ac:chgData name="林 佩弦" userId="edbab8e87cd5f694" providerId="LiveId" clId="{0E2A09CF-11F0-4463-82C2-29E38CDD4ABC}" dt="2019-12-06T03:55:56.189" v="289"/>
          <ac:grpSpMkLst>
            <pc:docMk/>
            <pc:sldMk cId="1424248303" sldId="257"/>
            <ac:grpSpMk id="28" creationId="{6DE5EC5B-D199-450A-BE48-6F9CB531B47A}"/>
          </ac:grpSpMkLst>
        </pc:grpChg>
        <pc:grpChg chg="add">
          <ac:chgData name="林 佩弦" userId="edbab8e87cd5f694" providerId="LiveId" clId="{0E2A09CF-11F0-4463-82C2-29E38CDD4ABC}" dt="2019-12-06T03:55:56.189" v="289"/>
          <ac:grpSpMkLst>
            <pc:docMk/>
            <pc:sldMk cId="1424248303" sldId="257"/>
            <ac:grpSpMk id="38" creationId="{AAA195D2-D303-4FC2-AEB6-3F3BF7373B15}"/>
          </ac:grpSpMkLst>
        </pc:grpChg>
        <pc:grpChg chg="add">
          <ac:chgData name="林 佩弦" userId="edbab8e87cd5f694" providerId="LiveId" clId="{0E2A09CF-11F0-4463-82C2-29E38CDD4ABC}" dt="2019-12-06T03:55:56.189" v="289"/>
          <ac:grpSpMkLst>
            <pc:docMk/>
            <pc:sldMk cId="1424248303" sldId="257"/>
            <ac:grpSpMk id="41" creationId="{0220E68B-FD8F-4A22-8FF0-DA8CB23CAC16}"/>
          </ac:grpSpMkLst>
        </pc:grpChg>
        <pc:grpChg chg="add">
          <ac:chgData name="林 佩弦" userId="edbab8e87cd5f694" providerId="LiveId" clId="{0E2A09CF-11F0-4463-82C2-29E38CDD4ABC}" dt="2019-12-06T03:55:56.189" v="289"/>
          <ac:grpSpMkLst>
            <pc:docMk/>
            <pc:sldMk cId="1424248303" sldId="257"/>
            <ac:grpSpMk id="44" creationId="{5459CA0C-3071-4684-837B-D1EAB0C40F49}"/>
          </ac:grpSpMkLst>
        </pc:grpChg>
        <pc:grpChg chg="add">
          <ac:chgData name="林 佩弦" userId="edbab8e87cd5f694" providerId="LiveId" clId="{0E2A09CF-11F0-4463-82C2-29E38CDD4ABC}" dt="2019-12-06T03:55:56.189" v="289"/>
          <ac:grpSpMkLst>
            <pc:docMk/>
            <pc:sldMk cId="1424248303" sldId="257"/>
            <ac:grpSpMk id="47" creationId="{BB605789-6ABD-45A0-8E20-0B1500F9BC29}"/>
          </ac:grpSpMkLst>
        </pc:grpChg>
        <pc:grpChg chg="add">
          <ac:chgData name="林 佩弦" userId="edbab8e87cd5f694" providerId="LiveId" clId="{0E2A09CF-11F0-4463-82C2-29E38CDD4ABC}" dt="2019-12-06T03:55:56.189" v="289"/>
          <ac:grpSpMkLst>
            <pc:docMk/>
            <pc:sldMk cId="1424248303" sldId="257"/>
            <ac:grpSpMk id="50" creationId="{FB02961B-0B56-4BDC-84AE-101553C376BD}"/>
          </ac:grpSpMkLst>
        </pc:grpChg>
        <pc:grpChg chg="add">
          <ac:chgData name="林 佩弦" userId="edbab8e87cd5f694" providerId="LiveId" clId="{0E2A09CF-11F0-4463-82C2-29E38CDD4ABC}" dt="2019-12-06T03:55:56.189" v="289"/>
          <ac:grpSpMkLst>
            <pc:docMk/>
            <pc:sldMk cId="1424248303" sldId="257"/>
            <ac:grpSpMk id="53" creationId="{AE0717A3-C962-495A-92F7-B52856F355B7}"/>
          </ac:grpSpMkLst>
        </pc:grpChg>
        <pc:grpChg chg="add mod ord">
          <ac:chgData name="林 佩弦" userId="edbab8e87cd5f694" providerId="LiveId" clId="{0E2A09CF-11F0-4463-82C2-29E38CDD4ABC}" dt="2019-12-06T04:00:20.383" v="355"/>
          <ac:grpSpMkLst>
            <pc:docMk/>
            <pc:sldMk cId="1424248303" sldId="257"/>
            <ac:grpSpMk id="56" creationId="{98953939-BE8A-43F0-8F70-F4796645682D}"/>
          </ac:grpSpMkLst>
        </pc:grpChg>
        <pc:grpChg chg="add mod ord">
          <ac:chgData name="林 佩弦" userId="edbab8e87cd5f694" providerId="LiveId" clId="{0E2A09CF-11F0-4463-82C2-29E38CDD4ABC}" dt="2019-12-06T04:00:53.333" v="457"/>
          <ac:grpSpMkLst>
            <pc:docMk/>
            <pc:sldMk cId="1424248303" sldId="257"/>
            <ac:grpSpMk id="60" creationId="{BF59F1FD-6677-467E-B2DB-477845D0EDEA}"/>
          </ac:grpSpMkLst>
        </pc:grpChg>
        <pc:grpChg chg="add mod ord">
          <ac:chgData name="林 佩弦" userId="edbab8e87cd5f694" providerId="LiveId" clId="{0E2A09CF-11F0-4463-82C2-29E38CDD4ABC}" dt="2019-12-06T04:01:46.748" v="538"/>
          <ac:grpSpMkLst>
            <pc:docMk/>
            <pc:sldMk cId="1424248303" sldId="257"/>
            <ac:grpSpMk id="65" creationId="{FD643116-1A92-49E2-A570-DAAD5BEB109E}"/>
          </ac:grpSpMkLst>
        </pc:grpChg>
        <pc:grpChg chg="add mod ord">
          <ac:chgData name="林 佩弦" userId="edbab8e87cd5f694" providerId="LiveId" clId="{0E2A09CF-11F0-4463-82C2-29E38CDD4ABC}" dt="2019-12-06T04:03:06.190" v="578"/>
          <ac:grpSpMkLst>
            <pc:docMk/>
            <pc:sldMk cId="1424248303" sldId="257"/>
            <ac:grpSpMk id="69" creationId="{3081624B-7885-454E-8863-4C01620F05DC}"/>
          </ac:grpSpMkLst>
        </pc:grpChg>
        <pc:cxnChg chg="add">
          <ac:chgData name="林 佩弦" userId="edbab8e87cd5f694" providerId="LiveId" clId="{0E2A09CF-11F0-4463-82C2-29E38CDD4ABC}" dt="2019-12-06T03:55:56.189" v="289"/>
          <ac:cxnSpMkLst>
            <pc:docMk/>
            <pc:sldMk cId="1424248303" sldId="257"/>
            <ac:cxnSpMk id="32" creationId="{1D4B8E25-3CEE-4012-BD85-621D18A82C07}"/>
          </ac:cxnSpMkLst>
        </pc:cxnChg>
        <pc:cxnChg chg="add">
          <ac:chgData name="林 佩弦" userId="edbab8e87cd5f694" providerId="LiveId" clId="{0E2A09CF-11F0-4463-82C2-29E38CDD4ABC}" dt="2019-12-06T03:55:56.189" v="289"/>
          <ac:cxnSpMkLst>
            <pc:docMk/>
            <pc:sldMk cId="1424248303" sldId="257"/>
            <ac:cxnSpMk id="33" creationId="{0E5FCD8C-D17D-4035-B16D-2348B60113A1}"/>
          </ac:cxnSpMkLst>
        </pc:cxnChg>
        <pc:cxnChg chg="add">
          <ac:chgData name="林 佩弦" userId="edbab8e87cd5f694" providerId="LiveId" clId="{0E2A09CF-11F0-4463-82C2-29E38CDD4ABC}" dt="2019-12-06T03:55:56.189" v="289"/>
          <ac:cxnSpMkLst>
            <pc:docMk/>
            <pc:sldMk cId="1424248303" sldId="257"/>
            <ac:cxnSpMk id="34" creationId="{FA5354FD-E323-474C-AC92-42C6B8EC3AC8}"/>
          </ac:cxnSpMkLst>
        </pc:cxnChg>
        <pc:cxnChg chg="add">
          <ac:chgData name="林 佩弦" userId="edbab8e87cd5f694" providerId="LiveId" clId="{0E2A09CF-11F0-4463-82C2-29E38CDD4ABC}" dt="2019-12-06T03:55:56.189" v="289"/>
          <ac:cxnSpMkLst>
            <pc:docMk/>
            <pc:sldMk cId="1424248303" sldId="257"/>
            <ac:cxnSpMk id="35" creationId="{32447389-88CD-4B98-9AAE-92B6E533CD68}"/>
          </ac:cxnSpMkLst>
        </pc:cxnChg>
        <pc:cxnChg chg="add">
          <ac:chgData name="林 佩弦" userId="edbab8e87cd5f694" providerId="LiveId" clId="{0E2A09CF-11F0-4463-82C2-29E38CDD4ABC}" dt="2019-12-06T03:55:56.189" v="289"/>
          <ac:cxnSpMkLst>
            <pc:docMk/>
            <pc:sldMk cId="1424248303" sldId="257"/>
            <ac:cxnSpMk id="36" creationId="{9A6186A5-DDF5-48AD-BE7F-76206EF3DF88}"/>
          </ac:cxnSpMkLst>
        </pc:cxnChg>
        <pc:cxnChg chg="add">
          <ac:chgData name="林 佩弦" userId="edbab8e87cd5f694" providerId="LiveId" clId="{0E2A09CF-11F0-4463-82C2-29E38CDD4ABC}" dt="2019-12-06T03:55:56.189" v="289"/>
          <ac:cxnSpMkLst>
            <pc:docMk/>
            <pc:sldMk cId="1424248303" sldId="257"/>
            <ac:cxnSpMk id="37" creationId="{610016D7-DF10-4C8F-AEB1-51BA88B4502F}"/>
          </ac:cxnSpMkLst>
        </pc:cxnChg>
      </pc:sldChg>
      <pc:sldChg chg="addSp delSp modSp new mod modClrScheme chgLayout">
        <pc:chgData name="林 佩弦" userId="edbab8e87cd5f694" providerId="LiveId" clId="{0E2A09CF-11F0-4463-82C2-29E38CDD4ABC}" dt="2019-12-06T04:18:44.470" v="839" actId="478"/>
        <pc:sldMkLst>
          <pc:docMk/>
          <pc:sldMk cId="1149807060" sldId="258"/>
        </pc:sldMkLst>
        <pc:spChg chg="del mod ord">
          <ac:chgData name="林 佩弦" userId="edbab8e87cd5f694" providerId="LiveId" clId="{0E2A09CF-11F0-4463-82C2-29E38CDD4ABC}" dt="2019-12-06T04:04:23.560" v="588" actId="700"/>
          <ac:spMkLst>
            <pc:docMk/>
            <pc:sldMk cId="1149807060" sldId="258"/>
            <ac:spMk id="2" creationId="{70F51531-A4F5-4AF4-9E0A-4B9FA9E48BCA}"/>
          </ac:spMkLst>
        </pc:spChg>
        <pc:spChg chg="add mod ord">
          <ac:chgData name="林 佩弦" userId="edbab8e87cd5f694" providerId="LiveId" clId="{0E2A09CF-11F0-4463-82C2-29E38CDD4ABC}" dt="2019-12-06T04:18:28.503" v="836" actId="700"/>
          <ac:spMkLst>
            <pc:docMk/>
            <pc:sldMk cId="1149807060" sldId="258"/>
            <ac:spMk id="3" creationId="{34CD60CF-8B37-4D43-B6DB-45976012565E}"/>
          </ac:spMkLst>
        </pc:spChg>
        <pc:spChg chg="add mod ord">
          <ac:chgData name="林 佩弦" userId="edbab8e87cd5f694" providerId="LiveId" clId="{0E2A09CF-11F0-4463-82C2-29E38CDD4ABC}" dt="2019-12-06T04:18:28.503" v="836" actId="700"/>
          <ac:spMkLst>
            <pc:docMk/>
            <pc:sldMk cId="1149807060" sldId="258"/>
            <ac:spMk id="4" creationId="{4243A91E-4B8F-4C8B-B054-331C4EFF94A6}"/>
          </ac:spMkLst>
        </pc:spChg>
        <pc:spChg chg="add del mod ord">
          <ac:chgData name="林 佩弦" userId="edbab8e87cd5f694" providerId="LiveId" clId="{0E2A09CF-11F0-4463-82C2-29E38CDD4ABC}" dt="2019-12-06T04:18:14.609" v="833" actId="478"/>
          <ac:spMkLst>
            <pc:docMk/>
            <pc:sldMk cId="1149807060" sldId="258"/>
            <ac:spMk id="5" creationId="{AB943647-7D01-4697-BDF0-19941C7D0AD9}"/>
          </ac:spMkLst>
        </pc:spChg>
        <pc:spChg chg="add del">
          <ac:chgData name="林 佩弦" userId="edbab8e87cd5f694" providerId="LiveId" clId="{0E2A09CF-11F0-4463-82C2-29E38CDD4ABC}" dt="2019-12-06T04:04:37.761" v="590"/>
          <ac:spMkLst>
            <pc:docMk/>
            <pc:sldMk cId="1149807060" sldId="258"/>
            <ac:spMk id="6" creationId="{56E6743A-332E-48F7-8349-D30F22A2F754}"/>
          </ac:spMkLst>
        </pc:spChg>
        <pc:spChg chg="add del">
          <ac:chgData name="林 佩弦" userId="edbab8e87cd5f694" providerId="LiveId" clId="{0E2A09CF-11F0-4463-82C2-29E38CDD4ABC}" dt="2019-12-06T04:04:37.761" v="590"/>
          <ac:spMkLst>
            <pc:docMk/>
            <pc:sldMk cId="1149807060" sldId="258"/>
            <ac:spMk id="7" creationId="{C429FF54-20F7-49A2-AFA5-9DC2117EB5B8}"/>
          </ac:spMkLst>
        </pc:spChg>
        <pc:spChg chg="add del mod">
          <ac:chgData name="林 佩弦" userId="edbab8e87cd5f694" providerId="LiveId" clId="{0E2A09CF-11F0-4463-82C2-29E38CDD4ABC}" dt="2019-12-06T04:06:03.317" v="637" actId="478"/>
          <ac:spMkLst>
            <pc:docMk/>
            <pc:sldMk cId="1149807060" sldId="258"/>
            <ac:spMk id="10" creationId="{CC01FF86-4439-4FA4-BF71-27AFDBF3909A}"/>
          </ac:spMkLst>
        </pc:spChg>
        <pc:spChg chg="add del">
          <ac:chgData name="林 佩弦" userId="edbab8e87cd5f694" providerId="LiveId" clId="{0E2A09CF-11F0-4463-82C2-29E38CDD4ABC}" dt="2019-12-06T04:06:01.308" v="636"/>
          <ac:spMkLst>
            <pc:docMk/>
            <pc:sldMk cId="1149807060" sldId="258"/>
            <ac:spMk id="11" creationId="{9C01ED12-196D-41CC-86DC-C9A917219052}"/>
          </ac:spMkLst>
        </pc:spChg>
        <pc:spChg chg="mod">
          <ac:chgData name="林 佩弦" userId="edbab8e87cd5f694" providerId="LiveId" clId="{0E2A09CF-11F0-4463-82C2-29E38CDD4ABC}" dt="2019-12-06T04:07:24.740" v="690" actId="1037"/>
          <ac:spMkLst>
            <pc:docMk/>
            <pc:sldMk cId="1149807060" sldId="258"/>
            <ac:spMk id="13" creationId="{CD10D448-C403-45E5-8B9C-D923D314BDFC}"/>
          </ac:spMkLst>
        </pc:spChg>
        <pc:spChg chg="mod">
          <ac:chgData name="林 佩弦" userId="edbab8e87cd5f694" providerId="LiveId" clId="{0E2A09CF-11F0-4463-82C2-29E38CDD4ABC}" dt="2019-12-06T04:07:04.378" v="675" actId="403"/>
          <ac:spMkLst>
            <pc:docMk/>
            <pc:sldMk cId="1149807060" sldId="258"/>
            <ac:spMk id="14" creationId="{389F7B76-4764-4BAE-9D5C-9CB098695684}"/>
          </ac:spMkLst>
        </pc:spChg>
        <pc:spChg chg="add del mod ord">
          <ac:chgData name="林 佩弦" userId="edbab8e87cd5f694" providerId="LiveId" clId="{0E2A09CF-11F0-4463-82C2-29E38CDD4ABC}" dt="2019-12-06T04:18:44.470" v="839" actId="478"/>
          <ac:spMkLst>
            <pc:docMk/>
            <pc:sldMk cId="1149807060" sldId="258"/>
            <ac:spMk id="15" creationId="{8F0359D8-F370-4E20-BAC9-92866D5050B1}"/>
          </ac:spMkLst>
        </pc:spChg>
        <pc:grpChg chg="add mod">
          <ac:chgData name="林 佩弦" userId="edbab8e87cd5f694" providerId="LiveId" clId="{0E2A09CF-11F0-4463-82C2-29E38CDD4ABC}" dt="2019-12-06T04:08:09.616" v="721" actId="1076"/>
          <ac:grpSpMkLst>
            <pc:docMk/>
            <pc:sldMk cId="1149807060" sldId="258"/>
            <ac:grpSpMk id="12" creationId="{273E3E33-833E-4C95-BA45-74F159C7B166}"/>
          </ac:grpSpMkLst>
        </pc:grpChg>
        <pc:picChg chg="add del">
          <ac:chgData name="林 佩弦" userId="edbab8e87cd5f694" providerId="LiveId" clId="{0E2A09CF-11F0-4463-82C2-29E38CDD4ABC}" dt="2019-12-06T04:04:37.761" v="590"/>
          <ac:picMkLst>
            <pc:docMk/>
            <pc:sldMk cId="1149807060" sldId="258"/>
            <ac:picMk id="8" creationId="{BCBBE066-FC19-4F23-B10F-6236415752DD}"/>
          </ac:picMkLst>
        </pc:picChg>
        <pc:picChg chg="add del">
          <ac:chgData name="林 佩弦" userId="edbab8e87cd5f694" providerId="LiveId" clId="{0E2A09CF-11F0-4463-82C2-29E38CDD4ABC}" dt="2019-12-06T04:04:52.576" v="592"/>
          <ac:picMkLst>
            <pc:docMk/>
            <pc:sldMk cId="1149807060" sldId="258"/>
            <ac:picMk id="9" creationId="{0E6537D6-AEB3-41D0-B3DA-3630B6C30B8B}"/>
          </ac:picMkLst>
        </pc:picChg>
      </pc:sldChg>
      <pc:sldChg chg="addSp delSp modSp new mod modClrScheme chgLayout">
        <pc:chgData name="林 佩弦" userId="edbab8e87cd5f694" providerId="LiveId" clId="{0E2A09CF-11F0-4463-82C2-29E38CDD4ABC}" dt="2019-12-06T04:21:28.404" v="889" actId="478"/>
        <pc:sldMkLst>
          <pc:docMk/>
          <pc:sldMk cId="2855321652" sldId="259"/>
        </pc:sldMkLst>
        <pc:spChg chg="del mod ord">
          <ac:chgData name="林 佩弦" userId="edbab8e87cd5f694" providerId="LiveId" clId="{0E2A09CF-11F0-4463-82C2-29E38CDD4ABC}" dt="2019-12-06T04:10:12.280" v="723" actId="700"/>
          <ac:spMkLst>
            <pc:docMk/>
            <pc:sldMk cId="2855321652" sldId="259"/>
            <ac:spMk id="2" creationId="{08F5EE67-4C50-4C69-B156-440EF02F4A7B}"/>
          </ac:spMkLst>
        </pc:spChg>
        <pc:spChg chg="del mod ord">
          <ac:chgData name="林 佩弦" userId="edbab8e87cd5f694" providerId="LiveId" clId="{0E2A09CF-11F0-4463-82C2-29E38CDD4ABC}" dt="2019-12-06T04:10:12.280" v="723" actId="700"/>
          <ac:spMkLst>
            <pc:docMk/>
            <pc:sldMk cId="2855321652" sldId="259"/>
            <ac:spMk id="3" creationId="{5136D35E-3870-4AE9-94C2-89558C71A287}"/>
          </ac:spMkLst>
        </pc:spChg>
        <pc:spChg chg="del mod ord">
          <ac:chgData name="林 佩弦" userId="edbab8e87cd5f694" providerId="LiveId" clId="{0E2A09CF-11F0-4463-82C2-29E38CDD4ABC}" dt="2019-12-06T04:10:12.280" v="723" actId="700"/>
          <ac:spMkLst>
            <pc:docMk/>
            <pc:sldMk cId="2855321652" sldId="259"/>
            <ac:spMk id="4" creationId="{AA009E16-C2E6-4492-87BC-1977F694B7B3}"/>
          </ac:spMkLst>
        </pc:spChg>
        <pc:spChg chg="add mod ord">
          <ac:chgData name="林 佩弦" userId="edbab8e87cd5f694" providerId="LiveId" clId="{0E2A09CF-11F0-4463-82C2-29E38CDD4ABC}" dt="2019-12-06T04:10:39.890" v="760"/>
          <ac:spMkLst>
            <pc:docMk/>
            <pc:sldMk cId="2855321652" sldId="259"/>
            <ac:spMk id="5" creationId="{DC6C085D-210D-4709-8317-1FD7DF94FBB5}"/>
          </ac:spMkLst>
        </pc:spChg>
        <pc:spChg chg="add mod ord">
          <ac:chgData name="林 佩弦" userId="edbab8e87cd5f694" providerId="LiveId" clId="{0E2A09CF-11F0-4463-82C2-29E38CDD4ABC}" dt="2019-12-06T04:10:34.946" v="747"/>
          <ac:spMkLst>
            <pc:docMk/>
            <pc:sldMk cId="2855321652" sldId="259"/>
            <ac:spMk id="6" creationId="{6B8561F0-57DF-4F3A-A95B-4017EAD348F3}"/>
          </ac:spMkLst>
        </pc:spChg>
        <pc:spChg chg="add mod ord">
          <ac:chgData name="林 佩弦" userId="edbab8e87cd5f694" providerId="LiveId" clId="{0E2A09CF-11F0-4463-82C2-29E38CDD4ABC}" dt="2019-12-06T04:11:36.982" v="793" actId="20577"/>
          <ac:spMkLst>
            <pc:docMk/>
            <pc:sldMk cId="2855321652" sldId="259"/>
            <ac:spMk id="7" creationId="{5DB1CE9A-1F6B-4D88-ABAF-CE351598C9C2}"/>
          </ac:spMkLst>
        </pc:spChg>
        <pc:spChg chg="add del mod ord">
          <ac:chgData name="林 佩弦" userId="edbab8e87cd5f694" providerId="LiveId" clId="{0E2A09CF-11F0-4463-82C2-29E38CDD4ABC}" dt="2019-12-06T04:21:28.404" v="889" actId="478"/>
          <ac:spMkLst>
            <pc:docMk/>
            <pc:sldMk cId="2855321652" sldId="259"/>
            <ac:spMk id="8" creationId="{84106869-4D26-4A87-B222-1981BBA5392D}"/>
          </ac:spMkLst>
        </pc:spChg>
        <pc:spChg chg="add">
          <ac:chgData name="林 佩弦" userId="edbab8e87cd5f694" providerId="LiveId" clId="{0E2A09CF-11F0-4463-82C2-29E38CDD4ABC}" dt="2019-12-06T04:10:24.716" v="724"/>
          <ac:spMkLst>
            <pc:docMk/>
            <pc:sldMk cId="2855321652" sldId="259"/>
            <ac:spMk id="9" creationId="{278BE43F-0369-4C43-B95E-1C1F16353CF7}"/>
          </ac:spMkLst>
        </pc:spChg>
        <pc:spChg chg="add">
          <ac:chgData name="林 佩弦" userId="edbab8e87cd5f694" providerId="LiveId" clId="{0E2A09CF-11F0-4463-82C2-29E38CDD4ABC}" dt="2019-12-06T04:10:24.716" v="724"/>
          <ac:spMkLst>
            <pc:docMk/>
            <pc:sldMk cId="2855321652" sldId="259"/>
            <ac:spMk id="10" creationId="{01D2431B-D84A-4822-BCE9-5FE7BC80408A}"/>
          </ac:spMkLst>
        </pc:spChg>
        <pc:spChg chg="add">
          <ac:chgData name="林 佩弦" userId="edbab8e87cd5f694" providerId="LiveId" clId="{0E2A09CF-11F0-4463-82C2-29E38CDD4ABC}" dt="2019-12-06T04:10:24.716" v="724"/>
          <ac:spMkLst>
            <pc:docMk/>
            <pc:sldMk cId="2855321652" sldId="259"/>
            <ac:spMk id="11" creationId="{F8E6B932-A0E4-4445-955C-DDF651E25750}"/>
          </ac:spMkLst>
        </pc:spChg>
      </pc:sldChg>
      <pc:sldMasterChg chg="delSp mod addSldLayout delSldLayout modSldLayout">
        <pc:chgData name="林 佩弦" userId="edbab8e87cd5f694" providerId="LiveId" clId="{0E2A09CF-11F0-4463-82C2-29E38CDD4ABC}" dt="2019-12-06T04:21:17.945" v="887"/>
        <pc:sldMasterMkLst>
          <pc:docMk/>
          <pc:sldMasterMk cId="472937738" sldId="2147483648"/>
        </pc:sldMasterMkLst>
        <pc:spChg chg="del">
          <ac:chgData name="林 佩弦" userId="edbab8e87cd5f694" providerId="LiveId" clId="{0E2A09CF-11F0-4463-82C2-29E38CDD4ABC}" dt="2019-12-06T03:38:44.631" v="12" actId="478"/>
          <ac:spMkLst>
            <pc:docMk/>
            <pc:sldMasterMk cId="472937738" sldId="2147483648"/>
            <ac:spMk id="2" creationId="{48059E94-8116-4136-B77E-5ED72799F7B6}"/>
          </ac:spMkLst>
        </pc:spChg>
        <pc:spChg chg="del">
          <ac:chgData name="林 佩弦" userId="edbab8e87cd5f694" providerId="LiveId" clId="{0E2A09CF-11F0-4463-82C2-29E38CDD4ABC}" dt="2019-12-06T03:38:44.631" v="12" actId="478"/>
          <ac:spMkLst>
            <pc:docMk/>
            <pc:sldMasterMk cId="472937738" sldId="2147483648"/>
            <ac:spMk id="3" creationId="{CF942863-B88B-4D82-BB81-1F7F61F39105}"/>
          </ac:spMkLst>
        </pc:spChg>
        <pc:spChg chg="del">
          <ac:chgData name="林 佩弦" userId="edbab8e87cd5f694" providerId="LiveId" clId="{0E2A09CF-11F0-4463-82C2-29E38CDD4ABC}" dt="2019-12-06T03:38:44.631" v="12" actId="478"/>
          <ac:spMkLst>
            <pc:docMk/>
            <pc:sldMasterMk cId="472937738" sldId="2147483648"/>
            <ac:spMk id="4" creationId="{F8CB1718-11D5-4471-BC77-241A9047471D}"/>
          </ac:spMkLst>
        </pc:spChg>
        <pc:spChg chg="del">
          <ac:chgData name="林 佩弦" userId="edbab8e87cd5f694" providerId="LiveId" clId="{0E2A09CF-11F0-4463-82C2-29E38CDD4ABC}" dt="2019-12-06T03:38:44.631" v="12" actId="478"/>
          <ac:spMkLst>
            <pc:docMk/>
            <pc:sldMasterMk cId="472937738" sldId="2147483648"/>
            <ac:spMk id="5" creationId="{8AB8968A-1130-4E63-9E2E-08CFE1837258}"/>
          </ac:spMkLst>
        </pc:spChg>
        <pc:spChg chg="del">
          <ac:chgData name="林 佩弦" userId="edbab8e87cd5f694" providerId="LiveId" clId="{0E2A09CF-11F0-4463-82C2-29E38CDD4ABC}" dt="2019-12-06T03:38:44.631" v="12" actId="478"/>
          <ac:spMkLst>
            <pc:docMk/>
            <pc:sldMasterMk cId="472937738" sldId="2147483648"/>
            <ac:spMk id="6" creationId="{77479F04-8A7B-49FF-82C8-E7E49D125A4B}"/>
          </ac:spMkLst>
        </pc:spChg>
        <pc:sldLayoutChg chg="addSp delSp modSp mod">
          <pc:chgData name="林 佩弦" userId="edbab8e87cd5f694" providerId="LiveId" clId="{0E2A09CF-11F0-4463-82C2-29E38CDD4ABC}" dt="2019-12-06T04:20:53.879" v="884" actId="1076"/>
          <pc:sldLayoutMkLst>
            <pc:docMk/>
            <pc:sldMasterMk cId="472937738" sldId="2147483648"/>
            <pc:sldLayoutMk cId="2677037962" sldId="2147483649"/>
          </pc:sldLayoutMkLst>
          <pc:spChg chg="del">
            <ac:chgData name="林 佩弦" userId="edbab8e87cd5f694" providerId="LiveId" clId="{0E2A09CF-11F0-4463-82C2-29E38CDD4ABC}" dt="2019-12-06T03:38:47.679" v="13" actId="478"/>
            <ac:spMkLst>
              <pc:docMk/>
              <pc:sldMasterMk cId="472937738" sldId="2147483648"/>
              <pc:sldLayoutMk cId="2677037962" sldId="2147483649"/>
              <ac:spMk id="2" creationId="{7DA04BE0-3960-45B2-802F-378E8EBAA8A6}"/>
            </ac:spMkLst>
          </pc:spChg>
          <pc:spChg chg="del">
            <ac:chgData name="林 佩弦" userId="edbab8e87cd5f694" providerId="LiveId" clId="{0E2A09CF-11F0-4463-82C2-29E38CDD4ABC}" dt="2019-12-06T03:38:47.679" v="13" actId="478"/>
            <ac:spMkLst>
              <pc:docMk/>
              <pc:sldMasterMk cId="472937738" sldId="2147483648"/>
              <pc:sldLayoutMk cId="2677037962" sldId="2147483649"/>
              <ac:spMk id="3" creationId="{12F4CAC5-33BF-427B-94D9-4B8DD1380450}"/>
            </ac:spMkLst>
          </pc:spChg>
          <pc:spChg chg="del">
            <ac:chgData name="林 佩弦" userId="edbab8e87cd5f694" providerId="LiveId" clId="{0E2A09CF-11F0-4463-82C2-29E38CDD4ABC}" dt="2019-12-06T03:38:47.679" v="13" actId="478"/>
            <ac:spMkLst>
              <pc:docMk/>
              <pc:sldMasterMk cId="472937738" sldId="2147483648"/>
              <pc:sldLayoutMk cId="2677037962" sldId="2147483649"/>
              <ac:spMk id="4" creationId="{7496A3EB-FE2E-4DBE-9F35-B87360CA7152}"/>
            </ac:spMkLst>
          </pc:spChg>
          <pc:spChg chg="del">
            <ac:chgData name="林 佩弦" userId="edbab8e87cd5f694" providerId="LiveId" clId="{0E2A09CF-11F0-4463-82C2-29E38CDD4ABC}" dt="2019-12-06T03:38:47.679" v="13" actId="478"/>
            <ac:spMkLst>
              <pc:docMk/>
              <pc:sldMasterMk cId="472937738" sldId="2147483648"/>
              <pc:sldLayoutMk cId="2677037962" sldId="2147483649"/>
              <ac:spMk id="5" creationId="{0BA327AA-09D6-4C3E-8E86-0968922310DE}"/>
            </ac:spMkLst>
          </pc:spChg>
          <pc:spChg chg="del">
            <ac:chgData name="林 佩弦" userId="edbab8e87cd5f694" providerId="LiveId" clId="{0E2A09CF-11F0-4463-82C2-29E38CDD4ABC}" dt="2019-12-06T03:38:47.679" v="13" actId="478"/>
            <ac:spMkLst>
              <pc:docMk/>
              <pc:sldMasterMk cId="472937738" sldId="2147483648"/>
              <pc:sldLayoutMk cId="2677037962" sldId="2147483649"/>
              <ac:spMk id="6" creationId="{F8A88AA5-C8D8-468E-8790-4CB5B9E99806}"/>
            </ac:spMkLst>
          </pc:spChg>
          <pc:spChg chg="add del">
            <ac:chgData name="林 佩弦" userId="edbab8e87cd5f694" providerId="LiveId" clId="{0E2A09CF-11F0-4463-82C2-29E38CDD4ABC}" dt="2019-12-06T03:39:16.749" v="15"/>
            <ac:spMkLst>
              <pc:docMk/>
              <pc:sldMasterMk cId="472937738" sldId="2147483648"/>
              <pc:sldLayoutMk cId="2677037962" sldId="2147483649"/>
              <ac:spMk id="8" creationId="{1F352B78-F45B-4104-9075-CCD30CD503B5}"/>
            </ac:spMkLst>
          </pc:spChg>
          <pc:spChg chg="add del">
            <ac:chgData name="林 佩弦" userId="edbab8e87cd5f694" providerId="LiveId" clId="{0E2A09CF-11F0-4463-82C2-29E38CDD4ABC}" dt="2019-12-06T03:39:16.749" v="15"/>
            <ac:spMkLst>
              <pc:docMk/>
              <pc:sldMasterMk cId="472937738" sldId="2147483648"/>
              <pc:sldLayoutMk cId="2677037962" sldId="2147483649"/>
              <ac:spMk id="12" creationId="{CFE55F7A-4EA5-4EFA-BE65-41D957B427F4}"/>
            </ac:spMkLst>
          </pc:spChg>
          <pc:spChg chg="add del">
            <ac:chgData name="林 佩弦" userId="edbab8e87cd5f694" providerId="LiveId" clId="{0E2A09CF-11F0-4463-82C2-29E38CDD4ABC}" dt="2019-12-06T03:39:16.749" v="15"/>
            <ac:spMkLst>
              <pc:docMk/>
              <pc:sldMasterMk cId="472937738" sldId="2147483648"/>
              <pc:sldLayoutMk cId="2677037962" sldId="2147483649"/>
              <ac:spMk id="13" creationId="{8B354A31-C02C-4065-AA41-2776647BF64E}"/>
            </ac:spMkLst>
          </pc:spChg>
          <pc:spChg chg="add del">
            <ac:chgData name="林 佩弦" userId="edbab8e87cd5f694" providerId="LiveId" clId="{0E2A09CF-11F0-4463-82C2-29E38CDD4ABC}" dt="2019-12-06T03:39:16.749" v="15"/>
            <ac:spMkLst>
              <pc:docMk/>
              <pc:sldMasterMk cId="472937738" sldId="2147483648"/>
              <pc:sldLayoutMk cId="2677037962" sldId="2147483649"/>
              <ac:spMk id="14" creationId="{2B08EDDD-E3E4-4564-9BB5-DD3B8AE8CEE4}"/>
            </ac:spMkLst>
          </pc:spChg>
          <pc:spChg chg="add del">
            <ac:chgData name="林 佩弦" userId="edbab8e87cd5f694" providerId="LiveId" clId="{0E2A09CF-11F0-4463-82C2-29E38CDD4ABC}" dt="2019-12-06T03:39:16.749" v="15"/>
            <ac:spMkLst>
              <pc:docMk/>
              <pc:sldMasterMk cId="472937738" sldId="2147483648"/>
              <pc:sldLayoutMk cId="2677037962" sldId="2147483649"/>
              <ac:spMk id="15" creationId="{3EB045EA-83B7-4429-8B6E-2E680A24668F}"/>
            </ac:spMkLst>
          </pc:spChg>
          <pc:spChg chg="add mod">
            <ac:chgData name="林 佩弦" userId="edbab8e87cd5f694" providerId="LiveId" clId="{0E2A09CF-11F0-4463-82C2-29E38CDD4ABC}" dt="2019-12-06T04:17:28.599" v="825" actId="1076"/>
            <ac:spMkLst>
              <pc:docMk/>
              <pc:sldMasterMk cId="472937738" sldId="2147483648"/>
              <pc:sldLayoutMk cId="2677037962" sldId="2147483649"/>
              <ac:spMk id="17" creationId="{8409B267-8323-4240-80B3-598D3B861AD6}"/>
            </ac:spMkLst>
          </pc:spChg>
          <pc:spChg chg="add mod">
            <ac:chgData name="林 佩弦" userId="edbab8e87cd5f694" providerId="LiveId" clId="{0E2A09CF-11F0-4463-82C2-29E38CDD4ABC}" dt="2019-12-06T03:44:20.163" v="84" actId="404"/>
            <ac:spMkLst>
              <pc:docMk/>
              <pc:sldMasterMk cId="472937738" sldId="2147483648"/>
              <pc:sldLayoutMk cId="2677037962" sldId="2147483649"/>
              <ac:spMk id="24" creationId="{794253EA-BD7C-4CF6-AB4C-07F80C2FE6B8}"/>
            </ac:spMkLst>
          </pc:spChg>
          <pc:spChg chg="add mod">
            <ac:chgData name="林 佩弦" userId="edbab8e87cd5f694" providerId="LiveId" clId="{0E2A09CF-11F0-4463-82C2-29E38CDD4ABC}" dt="2019-12-06T03:44:26.878" v="88" actId="403"/>
            <ac:spMkLst>
              <pc:docMk/>
              <pc:sldMasterMk cId="472937738" sldId="2147483648"/>
              <pc:sldLayoutMk cId="2677037962" sldId="2147483649"/>
              <ac:spMk id="25" creationId="{D800B793-DF22-4CC8-9B6B-81B228EA4985}"/>
            </ac:spMkLst>
          </pc:spChg>
          <pc:spChg chg="add">
            <ac:chgData name="林 佩弦" userId="edbab8e87cd5f694" providerId="LiveId" clId="{0E2A09CF-11F0-4463-82C2-29E38CDD4ABC}" dt="2019-12-06T03:39:27.644" v="16"/>
            <ac:spMkLst>
              <pc:docMk/>
              <pc:sldMasterMk cId="472937738" sldId="2147483648"/>
              <pc:sldLayoutMk cId="2677037962" sldId="2147483649"/>
              <ac:spMk id="26" creationId="{0186A7DD-CBAB-421A-9255-42041440296C}"/>
            </ac:spMkLst>
          </pc:spChg>
          <pc:spChg chg="add del mod">
            <ac:chgData name="林 佩弦" userId="edbab8e87cd5f694" providerId="LiveId" clId="{0E2A09CF-11F0-4463-82C2-29E38CDD4ABC}" dt="2019-12-06T03:41:48.500" v="25" actId="478"/>
            <ac:spMkLst>
              <pc:docMk/>
              <pc:sldMasterMk cId="472937738" sldId="2147483648"/>
              <pc:sldLayoutMk cId="2677037962" sldId="2147483649"/>
              <ac:spMk id="27" creationId="{2C195063-5111-4523-AB53-DC416F697156}"/>
            </ac:spMkLst>
          </pc:spChg>
          <pc:spChg chg="add del">
            <ac:chgData name="林 佩弦" userId="edbab8e87cd5f694" providerId="LiveId" clId="{0E2A09CF-11F0-4463-82C2-29E38CDD4ABC}" dt="2019-12-06T03:40:52.958" v="19" actId="478"/>
            <ac:spMkLst>
              <pc:docMk/>
              <pc:sldMasterMk cId="472937738" sldId="2147483648"/>
              <pc:sldLayoutMk cId="2677037962" sldId="2147483649"/>
              <ac:spMk id="28" creationId="{C8789594-68C6-47EA-8D88-464AB5ECDD1B}"/>
            </ac:spMkLst>
          </pc:spChg>
          <pc:spChg chg="add del">
            <ac:chgData name="林 佩弦" userId="edbab8e87cd5f694" providerId="LiveId" clId="{0E2A09CF-11F0-4463-82C2-29E38CDD4ABC}" dt="2019-12-06T03:46:28.741" v="122" actId="21"/>
            <ac:spMkLst>
              <pc:docMk/>
              <pc:sldMasterMk cId="472937738" sldId="2147483648"/>
              <pc:sldLayoutMk cId="2677037962" sldId="2147483649"/>
              <ac:spMk id="29" creationId="{BC2C3E92-47CC-4327-BC5B-F8385208B8C0}"/>
            </ac:spMkLst>
          </pc:spChg>
          <pc:spChg chg="add del">
            <ac:chgData name="林 佩弦" userId="edbab8e87cd5f694" providerId="LiveId" clId="{0E2A09CF-11F0-4463-82C2-29E38CDD4ABC}" dt="2019-12-06T03:46:28.741" v="122" actId="21"/>
            <ac:spMkLst>
              <pc:docMk/>
              <pc:sldMasterMk cId="472937738" sldId="2147483648"/>
              <pc:sldLayoutMk cId="2677037962" sldId="2147483649"/>
              <ac:spMk id="30" creationId="{8D5E5CF5-0B89-4A14-901B-1C1C33C8D6A7}"/>
            </ac:spMkLst>
          </pc:spChg>
          <pc:spChg chg="add del">
            <ac:chgData name="林 佩弦" userId="edbab8e87cd5f694" providerId="LiveId" clId="{0E2A09CF-11F0-4463-82C2-29E38CDD4ABC}" dt="2019-12-06T03:46:28.741" v="122" actId="21"/>
            <ac:spMkLst>
              <pc:docMk/>
              <pc:sldMasterMk cId="472937738" sldId="2147483648"/>
              <pc:sldLayoutMk cId="2677037962" sldId="2147483649"/>
              <ac:spMk id="31" creationId="{DDE691EB-5FC4-4809-96B5-AB8E0A9A8415}"/>
            </ac:spMkLst>
          </pc:spChg>
          <pc:spChg chg="add del">
            <ac:chgData name="林 佩弦" userId="edbab8e87cd5f694" providerId="LiveId" clId="{0E2A09CF-11F0-4463-82C2-29E38CDD4ABC}" dt="2019-12-06T03:41:55.299" v="26" actId="11529"/>
            <ac:spMkLst>
              <pc:docMk/>
              <pc:sldMasterMk cId="472937738" sldId="2147483648"/>
              <pc:sldLayoutMk cId="2677037962" sldId="2147483649"/>
              <ac:spMk id="32" creationId="{5C2651D0-2862-4A0A-8DDD-1CCE9D93824D}"/>
            </ac:spMkLst>
          </pc:spChg>
          <pc:spChg chg="add del mod">
            <ac:chgData name="林 佩弦" userId="edbab8e87cd5f694" providerId="LiveId" clId="{0E2A09CF-11F0-4463-82C2-29E38CDD4ABC}" dt="2019-12-06T03:45:16.046" v="110" actId="478"/>
            <ac:spMkLst>
              <pc:docMk/>
              <pc:sldMasterMk cId="472937738" sldId="2147483648"/>
              <pc:sldLayoutMk cId="2677037962" sldId="2147483649"/>
              <ac:spMk id="33" creationId="{D1AE0F07-DA86-4D75-AE42-DB26139CC0AC}"/>
            </ac:spMkLst>
          </pc:spChg>
          <pc:spChg chg="add del">
            <ac:chgData name="林 佩弦" userId="edbab8e87cd5f694" providerId="LiveId" clId="{0E2A09CF-11F0-4463-82C2-29E38CDD4ABC}" dt="2019-12-06T03:45:27.614" v="111" actId="11529"/>
            <ac:spMkLst>
              <pc:docMk/>
              <pc:sldMasterMk cId="472937738" sldId="2147483648"/>
              <pc:sldLayoutMk cId="2677037962" sldId="2147483649"/>
              <ac:spMk id="34" creationId="{8C9AA58C-8B76-4F08-8318-BFA841192BC9}"/>
            </ac:spMkLst>
          </pc:spChg>
          <pc:spChg chg="add del mod">
            <ac:chgData name="林 佩弦" userId="edbab8e87cd5f694" providerId="LiveId" clId="{0E2A09CF-11F0-4463-82C2-29E38CDD4ABC}" dt="2019-12-06T04:19:29.074" v="842" actId="478"/>
            <ac:spMkLst>
              <pc:docMk/>
              <pc:sldMasterMk cId="472937738" sldId="2147483648"/>
              <pc:sldLayoutMk cId="2677037962" sldId="2147483649"/>
              <ac:spMk id="35" creationId="{33029E3F-EEF0-4B0B-9EC0-23A0EA6432F6}"/>
            </ac:spMkLst>
          </pc:spChg>
          <pc:spChg chg="add mod">
            <ac:chgData name="林 佩弦" userId="edbab8e87cd5f694" providerId="LiveId" clId="{0E2A09CF-11F0-4463-82C2-29E38CDD4ABC}" dt="2019-12-06T04:20:53.879" v="884" actId="1076"/>
            <ac:spMkLst>
              <pc:docMk/>
              <pc:sldMasterMk cId="472937738" sldId="2147483648"/>
              <pc:sldLayoutMk cId="2677037962" sldId="2147483649"/>
              <ac:spMk id="36" creationId="{6B300A0E-1717-439C-BC81-5C370445F7B4}"/>
            </ac:spMkLst>
          </pc:spChg>
          <pc:grpChg chg="add">
            <ac:chgData name="林 佩弦" userId="edbab8e87cd5f694" providerId="LiveId" clId="{0E2A09CF-11F0-4463-82C2-29E38CDD4ABC}" dt="2019-12-06T03:39:27.644" v="16"/>
            <ac:grpSpMkLst>
              <pc:docMk/>
              <pc:sldMasterMk cId="472937738" sldId="2147483648"/>
              <pc:sldLayoutMk cId="2677037962" sldId="2147483649"/>
              <ac:grpSpMk id="19" creationId="{21F0B9AE-A03A-4641-AB9B-C12D5E06F584}"/>
            </ac:grpSpMkLst>
          </pc:grpChg>
          <pc:picChg chg="add del">
            <ac:chgData name="林 佩弦" userId="edbab8e87cd5f694" providerId="LiveId" clId="{0E2A09CF-11F0-4463-82C2-29E38CDD4ABC}" dt="2019-12-06T03:39:16.749" v="15"/>
            <ac:picMkLst>
              <pc:docMk/>
              <pc:sldMasterMk cId="472937738" sldId="2147483648"/>
              <pc:sldLayoutMk cId="2677037962" sldId="2147483649"/>
              <ac:picMk id="7" creationId="{62DD22BE-5A9A-45CB-9567-5BA51CEBD511}"/>
            </ac:picMkLst>
          </pc:picChg>
          <pc:picChg chg="add del">
            <ac:chgData name="林 佩弦" userId="edbab8e87cd5f694" providerId="LiveId" clId="{0E2A09CF-11F0-4463-82C2-29E38CDD4ABC}" dt="2019-12-06T03:39:16.749" v="15"/>
            <ac:picMkLst>
              <pc:docMk/>
              <pc:sldMasterMk cId="472937738" sldId="2147483648"/>
              <pc:sldLayoutMk cId="2677037962" sldId="2147483649"/>
              <ac:picMk id="9" creationId="{79B5C805-1D51-4795-B062-E8D28D92151D}"/>
            </ac:picMkLst>
          </pc:picChg>
          <pc:picChg chg="add del">
            <ac:chgData name="林 佩弦" userId="edbab8e87cd5f694" providerId="LiveId" clId="{0E2A09CF-11F0-4463-82C2-29E38CDD4ABC}" dt="2019-12-06T03:39:16.749" v="15"/>
            <ac:picMkLst>
              <pc:docMk/>
              <pc:sldMasterMk cId="472937738" sldId="2147483648"/>
              <pc:sldLayoutMk cId="2677037962" sldId="2147483649"/>
              <ac:picMk id="11" creationId="{678D1561-29B4-4F20-9F9B-C49EE8B60003}"/>
            </ac:picMkLst>
          </pc:picChg>
          <pc:picChg chg="add">
            <ac:chgData name="林 佩弦" userId="edbab8e87cd5f694" providerId="LiveId" clId="{0E2A09CF-11F0-4463-82C2-29E38CDD4ABC}" dt="2019-12-06T03:39:27.644" v="16"/>
            <ac:picMkLst>
              <pc:docMk/>
              <pc:sldMasterMk cId="472937738" sldId="2147483648"/>
              <pc:sldLayoutMk cId="2677037962" sldId="2147483649"/>
              <ac:picMk id="16" creationId="{EDC7E602-5FFF-4351-A860-6671596932EE}"/>
            </ac:picMkLst>
          </pc:picChg>
          <pc:picChg chg="add">
            <ac:chgData name="林 佩弦" userId="edbab8e87cd5f694" providerId="LiveId" clId="{0E2A09CF-11F0-4463-82C2-29E38CDD4ABC}" dt="2019-12-06T03:39:27.644" v="16"/>
            <ac:picMkLst>
              <pc:docMk/>
              <pc:sldMasterMk cId="472937738" sldId="2147483648"/>
              <pc:sldLayoutMk cId="2677037962" sldId="2147483649"/>
              <ac:picMk id="18" creationId="{C1D19A8E-CEA2-448B-80B2-F822EBF05228}"/>
            </ac:picMkLst>
          </pc:picChg>
          <pc:picChg chg="add">
            <ac:chgData name="林 佩弦" userId="edbab8e87cd5f694" providerId="LiveId" clId="{0E2A09CF-11F0-4463-82C2-29E38CDD4ABC}" dt="2019-12-06T03:39:27.644" v="16"/>
            <ac:picMkLst>
              <pc:docMk/>
              <pc:sldMasterMk cId="472937738" sldId="2147483648"/>
              <pc:sldLayoutMk cId="2677037962" sldId="2147483649"/>
              <ac:picMk id="23" creationId="{ED33A603-A192-4BC4-B8E6-DFD381D111C9}"/>
            </ac:picMkLst>
          </pc:picChg>
          <pc:cxnChg chg="add del">
            <ac:chgData name="林 佩弦" userId="edbab8e87cd5f694" providerId="LiveId" clId="{0E2A09CF-11F0-4463-82C2-29E38CDD4ABC}" dt="2019-12-06T03:39:16.749" v="15"/>
            <ac:cxnSpMkLst>
              <pc:docMk/>
              <pc:sldMasterMk cId="472937738" sldId="2147483648"/>
              <pc:sldLayoutMk cId="2677037962" sldId="2147483649"/>
              <ac:cxnSpMk id="10" creationId="{6BA778BB-FD26-40DD-91B0-B4C7C610C995}"/>
            </ac:cxnSpMkLst>
          </pc:cxnChg>
          <pc:cxnChg chg="add">
            <ac:chgData name="林 佩弦" userId="edbab8e87cd5f694" providerId="LiveId" clId="{0E2A09CF-11F0-4463-82C2-29E38CDD4ABC}" dt="2019-12-06T03:39:27.644" v="16"/>
            <ac:cxnSpMkLst>
              <pc:docMk/>
              <pc:sldMasterMk cId="472937738" sldId="2147483648"/>
              <pc:sldLayoutMk cId="2677037962" sldId="2147483649"/>
              <ac:cxnSpMk id="22" creationId="{EC46D3EB-CD17-40D3-915E-31F4A5FF9684}"/>
            </ac:cxnSpMkLst>
          </pc:cxnChg>
        </pc:sldLayoutChg>
        <pc:sldLayoutChg chg="del">
          <pc:chgData name="林 佩弦" userId="edbab8e87cd5f694" providerId="LiveId" clId="{0E2A09CF-11F0-4463-82C2-29E38CDD4ABC}" dt="2019-12-06T03:38:40.928" v="2" actId="2696"/>
          <pc:sldLayoutMkLst>
            <pc:docMk/>
            <pc:sldMasterMk cId="472937738" sldId="2147483648"/>
            <pc:sldLayoutMk cId="1987981088" sldId="2147483650"/>
          </pc:sldLayoutMkLst>
        </pc:sldLayoutChg>
        <pc:sldLayoutChg chg="addSp delSp modSp new mod">
          <pc:chgData name="林 佩弦" userId="edbab8e87cd5f694" providerId="LiveId" clId="{0E2A09CF-11F0-4463-82C2-29E38CDD4ABC}" dt="2019-12-06T04:21:16.343" v="886"/>
          <pc:sldLayoutMkLst>
            <pc:docMk/>
            <pc:sldMasterMk cId="472937738" sldId="2147483648"/>
            <pc:sldLayoutMk cId="3690506531" sldId="2147483650"/>
          </pc:sldLayoutMkLst>
          <pc:spChg chg="del">
            <ac:chgData name="林 佩弦" userId="edbab8e87cd5f694" providerId="LiveId" clId="{0E2A09CF-11F0-4463-82C2-29E38CDD4ABC}" dt="2019-12-06T03:47:04.619" v="127" actId="478"/>
            <ac:spMkLst>
              <pc:docMk/>
              <pc:sldMasterMk cId="472937738" sldId="2147483648"/>
              <pc:sldLayoutMk cId="3690506531" sldId="2147483650"/>
              <ac:spMk id="2" creationId="{590844C3-F971-4157-B839-474DD87C25B6}"/>
            </ac:spMkLst>
          </pc:spChg>
          <pc:spChg chg="add">
            <ac:chgData name="林 佩弦" userId="edbab8e87cd5f694" providerId="LiveId" clId="{0E2A09CF-11F0-4463-82C2-29E38CDD4ABC}" dt="2019-12-06T03:47:26.500" v="128"/>
            <ac:spMkLst>
              <pc:docMk/>
              <pc:sldMasterMk cId="472937738" sldId="2147483648"/>
              <pc:sldLayoutMk cId="3690506531" sldId="2147483650"/>
              <ac:spMk id="7" creationId="{F9633205-7E3D-45C9-8273-DBAA813971D2}"/>
            </ac:spMkLst>
          </pc:spChg>
          <pc:spChg chg="add mod">
            <ac:chgData name="林 佩弦" userId="edbab8e87cd5f694" providerId="LiveId" clId="{0E2A09CF-11F0-4463-82C2-29E38CDD4ABC}" dt="2019-12-06T03:57:17.704" v="300" actId="207"/>
            <ac:spMkLst>
              <pc:docMk/>
              <pc:sldMasterMk cId="472937738" sldId="2147483648"/>
              <pc:sldLayoutMk cId="3690506531" sldId="2147483650"/>
              <ac:spMk id="8" creationId="{091C5280-7EE2-48E2-8E9A-B85CADA8A80C}"/>
            </ac:spMkLst>
          </pc:spChg>
          <pc:spChg chg="add">
            <ac:chgData name="林 佩弦" userId="edbab8e87cd5f694" providerId="LiveId" clId="{0E2A09CF-11F0-4463-82C2-29E38CDD4ABC}" dt="2019-12-06T03:47:26.500" v="128"/>
            <ac:spMkLst>
              <pc:docMk/>
              <pc:sldMasterMk cId="472937738" sldId="2147483648"/>
              <pc:sldLayoutMk cId="3690506531" sldId="2147483650"/>
              <ac:spMk id="9" creationId="{3B871782-1DBE-44BF-B80C-7749EC6AE065}"/>
            </ac:spMkLst>
          </pc:spChg>
          <pc:spChg chg="add del">
            <ac:chgData name="林 佩弦" userId="edbab8e87cd5f694" providerId="LiveId" clId="{0E2A09CF-11F0-4463-82C2-29E38CDD4ABC}" dt="2019-12-06T03:49:00.106" v="141" actId="478"/>
            <ac:spMkLst>
              <pc:docMk/>
              <pc:sldMasterMk cId="472937738" sldId="2147483648"/>
              <pc:sldLayoutMk cId="3690506531" sldId="2147483650"/>
              <ac:spMk id="10" creationId="{F046B77F-9A87-4AE7-A549-2C9571D93871}"/>
            </ac:spMkLst>
          </pc:spChg>
          <pc:spChg chg="add del">
            <ac:chgData name="林 佩弦" userId="edbab8e87cd5f694" providerId="LiveId" clId="{0E2A09CF-11F0-4463-82C2-29E38CDD4ABC}" dt="2019-12-06T04:17:17.070" v="819" actId="478"/>
            <ac:spMkLst>
              <pc:docMk/>
              <pc:sldMasterMk cId="472937738" sldId="2147483648"/>
              <pc:sldLayoutMk cId="3690506531" sldId="2147483650"/>
              <ac:spMk id="12" creationId="{C7086E28-38C4-491C-875D-3F5DCA486DFE}"/>
            </ac:spMkLst>
          </pc:spChg>
          <pc:spChg chg="add del mod ord">
            <ac:chgData name="林 佩弦" userId="edbab8e87cd5f694" providerId="LiveId" clId="{0E2A09CF-11F0-4463-82C2-29E38CDD4ABC}" dt="2019-12-06T03:53:19.457" v="233" actId="21"/>
            <ac:spMkLst>
              <pc:docMk/>
              <pc:sldMasterMk cId="472937738" sldId="2147483648"/>
              <pc:sldLayoutMk cId="3690506531" sldId="2147483650"/>
              <ac:spMk id="13" creationId="{CDDBE570-861C-40F8-92E8-1AF4CAB8AA72}"/>
            </ac:spMkLst>
          </pc:spChg>
          <pc:spChg chg="add del">
            <ac:chgData name="林 佩弦" userId="edbab8e87cd5f694" providerId="LiveId" clId="{0E2A09CF-11F0-4463-82C2-29E38CDD4ABC}" dt="2019-12-06T04:21:09.179" v="885" actId="478"/>
            <ac:spMkLst>
              <pc:docMk/>
              <pc:sldMasterMk cId="472937738" sldId="2147483648"/>
              <pc:sldLayoutMk cId="3690506531" sldId="2147483650"/>
              <ac:spMk id="15" creationId="{12DAF2CE-1928-4501-A7FF-560C49C159E6}"/>
            </ac:spMkLst>
          </pc:spChg>
          <pc:spChg chg="add">
            <ac:chgData name="林 佩弦" userId="edbab8e87cd5f694" providerId="LiveId" clId="{0E2A09CF-11F0-4463-82C2-29E38CDD4ABC}" dt="2019-12-06T04:21:16.343" v="886"/>
            <ac:spMkLst>
              <pc:docMk/>
              <pc:sldMasterMk cId="472937738" sldId="2147483648"/>
              <pc:sldLayoutMk cId="3690506531" sldId="2147483650"/>
              <ac:spMk id="16" creationId="{1E1FABA5-D294-480C-B28E-702E56024339}"/>
            </ac:spMkLst>
          </pc:spChg>
          <pc:picChg chg="add">
            <ac:chgData name="林 佩弦" userId="edbab8e87cd5f694" providerId="LiveId" clId="{0E2A09CF-11F0-4463-82C2-29E38CDD4ABC}" dt="2019-12-06T03:47:26.500" v="128"/>
            <ac:picMkLst>
              <pc:docMk/>
              <pc:sldMasterMk cId="472937738" sldId="2147483648"/>
              <pc:sldLayoutMk cId="3690506531" sldId="2147483650"/>
              <ac:picMk id="3" creationId="{FEE38988-7EFA-48A3-A863-7CE10CA3EFE0}"/>
            </ac:picMkLst>
          </pc:picChg>
          <pc:picChg chg="add del mod">
            <ac:chgData name="林 佩弦" userId="edbab8e87cd5f694" providerId="LiveId" clId="{0E2A09CF-11F0-4463-82C2-29E38CDD4ABC}" dt="2019-12-06T03:49:29.036" v="149" actId="478"/>
            <ac:picMkLst>
              <pc:docMk/>
              <pc:sldMasterMk cId="472937738" sldId="2147483648"/>
              <pc:sldLayoutMk cId="3690506531" sldId="2147483650"/>
              <ac:picMk id="4" creationId="{3C7B00AA-6262-4E13-B074-4E2574DF1E26}"/>
            </ac:picMkLst>
          </pc:picChg>
          <pc:picChg chg="add del mod">
            <ac:chgData name="林 佩弦" userId="edbab8e87cd5f694" providerId="LiveId" clId="{0E2A09CF-11F0-4463-82C2-29E38CDD4ABC}" dt="2019-12-06T03:53:57.290" v="262" actId="1076"/>
            <ac:picMkLst>
              <pc:docMk/>
              <pc:sldMasterMk cId="472937738" sldId="2147483648"/>
              <pc:sldLayoutMk cId="3690506531" sldId="2147483650"/>
              <ac:picMk id="5" creationId="{50AA0F43-1604-4E95-8135-1F7803BC684C}"/>
            </ac:picMkLst>
          </pc:picChg>
          <pc:picChg chg="add mod">
            <ac:chgData name="林 佩弦" userId="edbab8e87cd5f694" providerId="LiveId" clId="{0E2A09CF-11F0-4463-82C2-29E38CDD4ABC}" dt="2019-12-06T03:55:21.992" v="287" actId="14100"/>
            <ac:picMkLst>
              <pc:docMk/>
              <pc:sldMasterMk cId="472937738" sldId="2147483648"/>
              <pc:sldLayoutMk cId="3690506531" sldId="2147483650"/>
              <ac:picMk id="6" creationId="{3D2773BB-D8AE-42E1-9B7D-77B10805AB87}"/>
            </ac:picMkLst>
          </pc:picChg>
          <pc:picChg chg="add">
            <ac:chgData name="林 佩弦" userId="edbab8e87cd5f694" providerId="LiveId" clId="{0E2A09CF-11F0-4463-82C2-29E38CDD4ABC}" dt="2019-12-06T03:47:26.500" v="128"/>
            <ac:picMkLst>
              <pc:docMk/>
              <pc:sldMasterMk cId="472937738" sldId="2147483648"/>
              <pc:sldLayoutMk cId="3690506531" sldId="2147483650"/>
              <ac:picMk id="11" creationId="{F05162E1-0B3B-42D6-9E50-7A64DC99016B}"/>
            </ac:picMkLst>
          </pc:picChg>
          <pc:picChg chg="add mod ord modCrop">
            <ac:chgData name="林 佩弦" userId="edbab8e87cd5f694" providerId="LiveId" clId="{0E2A09CF-11F0-4463-82C2-29E38CDD4ABC}" dt="2019-12-06T03:54:20.695" v="268" actId="732"/>
            <ac:picMkLst>
              <pc:docMk/>
              <pc:sldMasterMk cId="472937738" sldId="2147483648"/>
              <pc:sldLayoutMk cId="3690506531" sldId="2147483650"/>
              <ac:picMk id="14" creationId="{85F23A18-D996-431A-ADA4-4E24CAAE32D4}"/>
            </ac:picMkLst>
          </pc:picChg>
        </pc:sldLayoutChg>
        <pc:sldLayoutChg chg="addSp delSp modSp new mod">
          <pc:chgData name="林 佩弦" userId="edbab8e87cd5f694" providerId="LiveId" clId="{0E2A09CF-11F0-4463-82C2-29E38CDD4ABC}" dt="2019-12-06T04:21:17.945" v="887"/>
          <pc:sldLayoutMkLst>
            <pc:docMk/>
            <pc:sldMasterMk cId="472937738" sldId="2147483648"/>
            <pc:sldLayoutMk cId="97005692" sldId="2147483651"/>
          </pc:sldLayoutMkLst>
          <pc:spChg chg="del">
            <ac:chgData name="林 佩弦" userId="edbab8e87cd5f694" providerId="LiveId" clId="{0E2A09CF-11F0-4463-82C2-29E38CDD4ABC}" dt="2019-12-06T04:03:44.418" v="582" actId="478"/>
            <ac:spMkLst>
              <pc:docMk/>
              <pc:sldMasterMk cId="472937738" sldId="2147483648"/>
              <pc:sldLayoutMk cId="97005692" sldId="2147483651"/>
              <ac:spMk id="2" creationId="{12A116CA-1846-40AE-BC74-E39C5EFBBEE5}"/>
            </ac:spMkLst>
          </pc:spChg>
          <pc:spChg chg="add">
            <ac:chgData name="林 佩弦" userId="edbab8e87cd5f694" providerId="LiveId" clId="{0E2A09CF-11F0-4463-82C2-29E38CDD4ABC}" dt="2019-12-06T04:03:45.412" v="583"/>
            <ac:spMkLst>
              <pc:docMk/>
              <pc:sldMasterMk cId="472937738" sldId="2147483648"/>
              <pc:sldLayoutMk cId="97005692" sldId="2147483651"/>
              <ac:spMk id="4" creationId="{8728749D-1B9C-4684-AB4B-145A39A21E50}"/>
            </ac:spMkLst>
          </pc:spChg>
          <pc:spChg chg="add">
            <ac:chgData name="林 佩弦" userId="edbab8e87cd5f694" providerId="LiveId" clId="{0E2A09CF-11F0-4463-82C2-29E38CDD4ABC}" dt="2019-12-06T04:03:45.412" v="583"/>
            <ac:spMkLst>
              <pc:docMk/>
              <pc:sldMasterMk cId="472937738" sldId="2147483648"/>
              <pc:sldLayoutMk cId="97005692" sldId="2147483651"/>
              <ac:spMk id="9" creationId="{28088C8E-36FF-4340-B886-8EDF94897711}"/>
            </ac:spMkLst>
          </pc:spChg>
          <pc:spChg chg="add">
            <ac:chgData name="林 佩弦" userId="edbab8e87cd5f694" providerId="LiveId" clId="{0E2A09CF-11F0-4463-82C2-29E38CDD4ABC}" dt="2019-12-06T04:03:45.412" v="583"/>
            <ac:spMkLst>
              <pc:docMk/>
              <pc:sldMasterMk cId="472937738" sldId="2147483648"/>
              <pc:sldLayoutMk cId="97005692" sldId="2147483651"/>
              <ac:spMk id="10" creationId="{366B861F-9465-4FEA-B1FC-B1D59FA4853D}"/>
            </ac:spMkLst>
          </pc:spChg>
          <pc:spChg chg="add del">
            <ac:chgData name="林 佩弦" userId="edbab8e87cd5f694" providerId="LiveId" clId="{0E2A09CF-11F0-4463-82C2-29E38CDD4ABC}" dt="2019-12-06T04:03:52.449" v="584" actId="478"/>
            <ac:spMkLst>
              <pc:docMk/>
              <pc:sldMasterMk cId="472937738" sldId="2147483648"/>
              <pc:sldLayoutMk cId="97005692" sldId="2147483651"/>
              <ac:spMk id="11" creationId="{9CFC2AD3-D509-4234-A0B6-BAEF5F51E1A4}"/>
            </ac:spMkLst>
          </pc:spChg>
          <pc:spChg chg="add del mod">
            <ac:chgData name="林 佩弦" userId="edbab8e87cd5f694" providerId="LiveId" clId="{0E2A09CF-11F0-4463-82C2-29E38CDD4ABC}" dt="2019-12-06T04:17:20.399" v="821" actId="478"/>
            <ac:spMkLst>
              <pc:docMk/>
              <pc:sldMasterMk cId="472937738" sldId="2147483648"/>
              <pc:sldLayoutMk cId="97005692" sldId="2147483651"/>
              <ac:spMk id="13" creationId="{4DDAD1B9-1FC5-4318-A0A5-010674998118}"/>
            </ac:spMkLst>
          </pc:spChg>
          <pc:spChg chg="add del">
            <ac:chgData name="林 佩弦" userId="edbab8e87cd5f694" providerId="LiveId" clId="{0E2A09CF-11F0-4463-82C2-29E38CDD4ABC}" dt="2019-12-06T04:18:39.717" v="838" actId="478"/>
            <ac:spMkLst>
              <pc:docMk/>
              <pc:sldMasterMk cId="472937738" sldId="2147483648"/>
              <pc:sldLayoutMk cId="97005692" sldId="2147483651"/>
              <ac:spMk id="14" creationId="{68D6D04A-4905-41B5-A5B5-6DD7DBA7269A}"/>
            </ac:spMkLst>
          </pc:spChg>
          <pc:spChg chg="add">
            <ac:chgData name="林 佩弦" userId="edbab8e87cd5f694" providerId="LiveId" clId="{0E2A09CF-11F0-4463-82C2-29E38CDD4ABC}" dt="2019-12-06T04:21:17.945" v="887"/>
            <ac:spMkLst>
              <pc:docMk/>
              <pc:sldMasterMk cId="472937738" sldId="2147483648"/>
              <pc:sldLayoutMk cId="97005692" sldId="2147483651"/>
              <ac:spMk id="15" creationId="{F71BA2CC-9F8F-4DDF-8E57-3CF7D5EC5FD0}"/>
            </ac:spMkLst>
          </pc:spChg>
          <pc:grpChg chg="add">
            <ac:chgData name="林 佩弦" userId="edbab8e87cd5f694" providerId="LiveId" clId="{0E2A09CF-11F0-4463-82C2-29E38CDD4ABC}" dt="2019-12-06T04:03:45.412" v="583"/>
            <ac:grpSpMkLst>
              <pc:docMk/>
              <pc:sldMasterMk cId="472937738" sldId="2147483648"/>
              <pc:sldLayoutMk cId="97005692" sldId="2147483651"/>
              <ac:grpSpMk id="6" creationId="{7063E11D-F80D-4F78-AF1A-3D2515A9F125}"/>
            </ac:grpSpMkLst>
          </pc:grpChg>
          <pc:picChg chg="add">
            <ac:chgData name="林 佩弦" userId="edbab8e87cd5f694" providerId="LiveId" clId="{0E2A09CF-11F0-4463-82C2-29E38CDD4ABC}" dt="2019-12-06T04:03:45.412" v="583"/>
            <ac:picMkLst>
              <pc:docMk/>
              <pc:sldMasterMk cId="472937738" sldId="2147483648"/>
              <pc:sldLayoutMk cId="97005692" sldId="2147483651"/>
              <ac:picMk id="3" creationId="{24BB82DE-A21C-4E59-9DC3-093C7599DF78}"/>
            </ac:picMkLst>
          </pc:picChg>
          <pc:picChg chg="add">
            <ac:chgData name="林 佩弦" userId="edbab8e87cd5f694" providerId="LiveId" clId="{0E2A09CF-11F0-4463-82C2-29E38CDD4ABC}" dt="2019-12-06T04:03:45.412" v="583"/>
            <ac:picMkLst>
              <pc:docMk/>
              <pc:sldMasterMk cId="472937738" sldId="2147483648"/>
              <pc:sldLayoutMk cId="97005692" sldId="2147483651"/>
              <ac:picMk id="5" creationId="{B5C6C79E-A739-4E32-941D-E1F1946BABED}"/>
            </ac:picMkLst>
          </pc:picChg>
          <pc:picChg chg="add">
            <ac:chgData name="林 佩弦" userId="edbab8e87cd5f694" providerId="LiveId" clId="{0E2A09CF-11F0-4463-82C2-29E38CDD4ABC}" dt="2019-12-06T04:03:45.412" v="583"/>
            <ac:picMkLst>
              <pc:docMk/>
              <pc:sldMasterMk cId="472937738" sldId="2147483648"/>
              <pc:sldLayoutMk cId="97005692" sldId="2147483651"/>
              <ac:picMk id="12" creationId="{FDB7437A-F8B4-4822-BE86-E5864CF18E15}"/>
            </ac:picMkLst>
          </pc:picChg>
        </pc:sldLayoutChg>
        <pc:sldLayoutChg chg="del">
          <pc:chgData name="林 佩弦" userId="edbab8e87cd5f694" providerId="LiveId" clId="{0E2A09CF-11F0-4463-82C2-29E38CDD4ABC}" dt="2019-12-06T03:38:41.065" v="3" actId="2696"/>
          <pc:sldLayoutMkLst>
            <pc:docMk/>
            <pc:sldMasterMk cId="472937738" sldId="2147483648"/>
            <pc:sldLayoutMk cId="3876226772" sldId="2147483651"/>
          </pc:sldLayoutMkLst>
        </pc:sldLayoutChg>
        <pc:sldLayoutChg chg="del">
          <pc:chgData name="林 佩弦" userId="edbab8e87cd5f694" providerId="LiveId" clId="{0E2A09CF-11F0-4463-82C2-29E38CDD4ABC}" dt="2019-12-06T03:38:41.202" v="4" actId="2696"/>
          <pc:sldLayoutMkLst>
            <pc:docMk/>
            <pc:sldMasterMk cId="472937738" sldId="2147483648"/>
            <pc:sldLayoutMk cId="1383489760" sldId="2147483652"/>
          </pc:sldLayoutMkLst>
        </pc:sldLayoutChg>
        <pc:sldLayoutChg chg="del">
          <pc:chgData name="林 佩弦" userId="edbab8e87cd5f694" providerId="LiveId" clId="{0E2A09CF-11F0-4463-82C2-29E38CDD4ABC}" dt="2019-12-06T03:38:41.337" v="5" actId="2696"/>
          <pc:sldLayoutMkLst>
            <pc:docMk/>
            <pc:sldMasterMk cId="472937738" sldId="2147483648"/>
            <pc:sldLayoutMk cId="2573779214" sldId="2147483653"/>
          </pc:sldLayoutMkLst>
        </pc:sldLayoutChg>
        <pc:sldLayoutChg chg="del">
          <pc:chgData name="林 佩弦" userId="edbab8e87cd5f694" providerId="LiveId" clId="{0E2A09CF-11F0-4463-82C2-29E38CDD4ABC}" dt="2019-12-06T03:38:41.465" v="6" actId="2696"/>
          <pc:sldLayoutMkLst>
            <pc:docMk/>
            <pc:sldMasterMk cId="472937738" sldId="2147483648"/>
            <pc:sldLayoutMk cId="2090309752" sldId="2147483654"/>
          </pc:sldLayoutMkLst>
        </pc:sldLayoutChg>
        <pc:sldLayoutChg chg="del">
          <pc:chgData name="林 佩弦" userId="edbab8e87cd5f694" providerId="LiveId" clId="{0E2A09CF-11F0-4463-82C2-29E38CDD4ABC}" dt="2019-12-06T03:38:41.572" v="7" actId="2696"/>
          <pc:sldLayoutMkLst>
            <pc:docMk/>
            <pc:sldMasterMk cId="472937738" sldId="2147483648"/>
            <pc:sldLayoutMk cId="1070867806" sldId="2147483655"/>
          </pc:sldLayoutMkLst>
        </pc:sldLayoutChg>
        <pc:sldLayoutChg chg="del">
          <pc:chgData name="林 佩弦" userId="edbab8e87cd5f694" providerId="LiveId" clId="{0E2A09CF-11F0-4463-82C2-29E38CDD4ABC}" dt="2019-12-06T03:38:41.717" v="8" actId="2696"/>
          <pc:sldLayoutMkLst>
            <pc:docMk/>
            <pc:sldMasterMk cId="472937738" sldId="2147483648"/>
            <pc:sldLayoutMk cId="333779303" sldId="2147483656"/>
          </pc:sldLayoutMkLst>
        </pc:sldLayoutChg>
        <pc:sldLayoutChg chg="del">
          <pc:chgData name="林 佩弦" userId="edbab8e87cd5f694" providerId="LiveId" clId="{0E2A09CF-11F0-4463-82C2-29E38CDD4ABC}" dt="2019-12-06T03:38:41.861" v="9" actId="2696"/>
          <pc:sldLayoutMkLst>
            <pc:docMk/>
            <pc:sldMasterMk cId="472937738" sldId="2147483648"/>
            <pc:sldLayoutMk cId="793860403" sldId="2147483657"/>
          </pc:sldLayoutMkLst>
        </pc:sldLayoutChg>
        <pc:sldLayoutChg chg="del">
          <pc:chgData name="林 佩弦" userId="edbab8e87cd5f694" providerId="LiveId" clId="{0E2A09CF-11F0-4463-82C2-29E38CDD4ABC}" dt="2019-12-06T03:38:41.975" v="10" actId="2696"/>
          <pc:sldLayoutMkLst>
            <pc:docMk/>
            <pc:sldMasterMk cId="472937738" sldId="2147483648"/>
            <pc:sldLayoutMk cId="1902571502" sldId="2147483658"/>
          </pc:sldLayoutMkLst>
        </pc:sldLayoutChg>
        <pc:sldLayoutChg chg="del">
          <pc:chgData name="林 佩弦" userId="edbab8e87cd5f694" providerId="LiveId" clId="{0E2A09CF-11F0-4463-82C2-29E38CDD4ABC}" dt="2019-12-06T03:38:42.088" v="11" actId="2696"/>
          <pc:sldLayoutMkLst>
            <pc:docMk/>
            <pc:sldMasterMk cId="472937738" sldId="2147483648"/>
            <pc:sldLayoutMk cId="8055750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8F2D7-AF18-4F64-9DE6-EA47F176F6F6}" type="datetimeFigureOut">
              <a:rPr lang="zh-CN" altLang="en-US" smtClean="0"/>
              <a:t>2024-07-02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C73C9-98E1-48B5-A1E6-B2EDF40BC73A}" type="slidenum">
              <a:rPr lang="zh-CN" altLang="en-US" smtClean="0"/>
              <a:t>‹#›</a:t>
            </a:fld>
            <a:endParaRPr lang="zh-CN" altLang="en-US"/>
          </a:p>
        </p:txBody>
      </p:sp>
    </p:spTree>
    <p:extLst>
      <p:ext uri="{BB962C8B-B14F-4D97-AF65-F5344CB8AC3E}">
        <p14:creationId xmlns:p14="http://schemas.microsoft.com/office/powerpoint/2010/main" val="121492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5</a:t>
            </a:fld>
            <a:endParaRPr lang="zh-CN" altLang="en-US"/>
          </a:p>
        </p:txBody>
      </p:sp>
    </p:spTree>
    <p:extLst>
      <p:ext uri="{BB962C8B-B14F-4D97-AF65-F5344CB8AC3E}">
        <p14:creationId xmlns:p14="http://schemas.microsoft.com/office/powerpoint/2010/main" val="3140038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DC7E602-5FFF-4351-A860-6671596932EE}"/>
              </a:ext>
            </a:extLst>
          </p:cNvPr>
          <p:cNvPicPr>
            <a:picLocks noChangeAspect="1"/>
          </p:cNvPicPr>
          <p:nvPr userDrawn="1"/>
        </p:nvPicPr>
        <p:blipFill rotWithShape="1">
          <a:blip r:embed="rId2">
            <a:alphaModFix amt="39000"/>
            <a:extLst>
              <a:ext uri="{28A0092B-C50C-407E-A947-70E740481C1C}">
                <a14:useLocalDpi xmlns:a14="http://schemas.microsoft.com/office/drawing/2010/main" val="0"/>
              </a:ext>
            </a:extLst>
          </a:blip>
          <a:srcRect r="25238"/>
          <a:stretch/>
        </p:blipFill>
        <p:spPr>
          <a:xfrm>
            <a:off x="5355776" y="0"/>
            <a:ext cx="6836224" cy="6857997"/>
          </a:xfrm>
          <a:prstGeom prst="rect">
            <a:avLst/>
          </a:prstGeom>
          <a:effectLst>
            <a:softEdge rad="355600"/>
          </a:effectLst>
        </p:spPr>
      </p:pic>
      <p:sp>
        <p:nvSpPr>
          <p:cNvPr id="17" name="矩形 16">
            <a:extLst>
              <a:ext uri="{FF2B5EF4-FFF2-40B4-BE49-F238E27FC236}">
                <a16:creationId xmlns:a16="http://schemas.microsoft.com/office/drawing/2014/main" id="{8409B267-8323-4240-80B3-598D3B861AD6}"/>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C1D19A8E-CEA2-448B-80B2-F822EBF05228}"/>
              </a:ext>
            </a:extLst>
          </p:cNvPr>
          <p:cNvPicPr>
            <a:picLocks noChangeAspect="1"/>
          </p:cNvPicPr>
          <p:nvPr userDrawn="1"/>
        </p:nvPicPr>
        <p:blipFill>
          <a:blip r:embed="rId2">
            <a:extLst>
              <a:ext uri="{28A0092B-C50C-407E-A947-70E740481C1C}">
                <a14:useLocalDpi xmlns:a14="http://schemas.microsoft.com/office/drawing/2010/main" val="0"/>
              </a:ext>
            </a:extLst>
          </a:blip>
          <a:srcRect r="23304"/>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20" name="任意多边形: 形状 19">
            <a:extLst>
              <a:ext uri="{FF2B5EF4-FFF2-40B4-BE49-F238E27FC236}">
                <a16:creationId xmlns:a16="http://schemas.microsoft.com/office/drawing/2014/main" id="{0B4B8DA4-8F3A-47AC-A9DD-EC628443585C}"/>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任意多边形: 形状 20">
            <a:extLst>
              <a:ext uri="{FF2B5EF4-FFF2-40B4-BE49-F238E27FC236}">
                <a16:creationId xmlns:a16="http://schemas.microsoft.com/office/drawing/2014/main" id="{E88FC9DD-CFF2-4230-B575-BD6E0F50F18A}"/>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rgbClr val="537EC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22" name="直接连接符 21">
            <a:extLst>
              <a:ext uri="{FF2B5EF4-FFF2-40B4-BE49-F238E27FC236}">
                <a16:creationId xmlns:a16="http://schemas.microsoft.com/office/drawing/2014/main" id="{EC46D3EB-CD17-40D3-915E-31F4A5FF9684}"/>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ED33A603-A192-4BC4-B8E6-DFD381D111C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7502" y="348744"/>
            <a:ext cx="1797615" cy="645923"/>
          </a:xfrm>
          <a:prstGeom prst="rect">
            <a:avLst/>
          </a:prstGeom>
        </p:spPr>
      </p:pic>
      <p:sp>
        <p:nvSpPr>
          <p:cNvPr id="24" name="文本占位符 25">
            <a:extLst>
              <a:ext uri="{FF2B5EF4-FFF2-40B4-BE49-F238E27FC236}">
                <a16:creationId xmlns:a16="http://schemas.microsoft.com/office/drawing/2014/main" id="{794253EA-BD7C-4CF6-AB4C-07F80C2FE6B8}"/>
              </a:ext>
            </a:extLst>
          </p:cNvPr>
          <p:cNvSpPr>
            <a:spLocks noGrp="1"/>
          </p:cNvSpPr>
          <p:nvPr userDrawn="1">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4800" b="1" spc="100" baseline="0">
                <a:solidFill>
                  <a:srgbClr val="142E60"/>
                </a:solidFill>
                <a:latin typeface="+mj-ea"/>
                <a:ea typeface="+mj-ea"/>
              </a:defRPr>
            </a:lvl1pPr>
          </a:lstStyle>
          <a:p>
            <a:pPr lvl="0"/>
            <a:r>
              <a:rPr lang="zh-CN" altLang="en-US" dirty="0"/>
              <a:t>请输入你的大标题</a:t>
            </a:r>
            <a:endParaRPr lang="en-US" altLang="zh-CN" dirty="0"/>
          </a:p>
        </p:txBody>
      </p:sp>
      <p:sp>
        <p:nvSpPr>
          <p:cNvPr id="25" name="文本占位符 25">
            <a:extLst>
              <a:ext uri="{FF2B5EF4-FFF2-40B4-BE49-F238E27FC236}">
                <a16:creationId xmlns:a16="http://schemas.microsoft.com/office/drawing/2014/main" id="{D800B793-DF22-4CC8-9B6B-81B228EA4985}"/>
              </a:ext>
            </a:extLst>
          </p:cNvPr>
          <p:cNvSpPr>
            <a:spLocks noGrp="1"/>
          </p:cNvSpPr>
          <p:nvPr userDrawn="1">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4000" b="0" spc="100" baseline="0">
                <a:latin typeface="+mj-ea"/>
                <a:ea typeface="+mj-ea"/>
              </a:defRPr>
            </a:lvl1pPr>
          </a:lstStyle>
          <a:p>
            <a:pPr lvl="0"/>
            <a:r>
              <a:rPr lang="zh-CN" altLang="en-US" dirty="0"/>
              <a:t>请输入答辩类型</a:t>
            </a:r>
            <a:endParaRPr lang="en-US" altLang="zh-CN" dirty="0"/>
          </a:p>
        </p:txBody>
      </p:sp>
      <p:sp>
        <p:nvSpPr>
          <p:cNvPr id="26" name="文本占位符 28">
            <a:extLst>
              <a:ext uri="{FF2B5EF4-FFF2-40B4-BE49-F238E27FC236}">
                <a16:creationId xmlns:a16="http://schemas.microsoft.com/office/drawing/2014/main" id="{0186A7DD-CBAB-421A-9255-42041440296C}"/>
              </a:ext>
            </a:extLst>
          </p:cNvPr>
          <p:cNvSpPr>
            <a:spLocks noGrp="1"/>
          </p:cNvSpPr>
          <p:nvPr userDrawn="1">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36" name="文本框 35">
            <a:extLst>
              <a:ext uri="{FF2B5EF4-FFF2-40B4-BE49-F238E27FC236}">
                <a16:creationId xmlns:a16="http://schemas.microsoft.com/office/drawing/2014/main" id="{6B300A0E-1717-439C-BC81-5C370445F7B4}"/>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
        <p:nvSpPr>
          <p:cNvPr id="13" name="文本占位符 12">
            <a:extLst>
              <a:ext uri="{FF2B5EF4-FFF2-40B4-BE49-F238E27FC236}">
                <a16:creationId xmlns:a16="http://schemas.microsoft.com/office/drawing/2014/main" id="{CC481CB8-DFEF-4308-817B-E7AD40409809}"/>
              </a:ext>
            </a:extLst>
          </p:cNvPr>
          <p:cNvSpPr>
            <a:spLocks noGrp="1"/>
          </p:cNvSpPr>
          <p:nvPr userDrawn="1">
            <p:ph type="body" sz="quarter" idx="17" hasCustomPrompt="1"/>
          </p:nvPr>
        </p:nvSpPr>
        <p:spPr>
          <a:xfrm>
            <a:off x="688975" y="4361226"/>
            <a:ext cx="1918038" cy="348133"/>
          </a:xfrm>
          <a:prstGeom prst="rect">
            <a:avLst/>
          </a:prstGeom>
        </p:spPr>
        <p:txBody>
          <a:bodyPr/>
          <a:lstStyle>
            <a:lvl1pPr marL="0" indent="0">
              <a:buNone/>
              <a:defRPr sz="1800" b="0">
                <a:solidFill>
                  <a:srgbClr val="537EC5"/>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答辩人 </a:t>
            </a:r>
            <a:r>
              <a:rPr lang="en-US" altLang="zh-CN" dirty="0"/>
              <a:t>| </a:t>
            </a:r>
            <a:r>
              <a:rPr lang="zh-CN" altLang="en-US" dirty="0"/>
              <a:t>小夏</a:t>
            </a:r>
          </a:p>
        </p:txBody>
      </p:sp>
      <p:sp>
        <p:nvSpPr>
          <p:cNvPr id="27" name="文本占位符 12">
            <a:extLst>
              <a:ext uri="{FF2B5EF4-FFF2-40B4-BE49-F238E27FC236}">
                <a16:creationId xmlns:a16="http://schemas.microsoft.com/office/drawing/2014/main" id="{64BD0721-6FDD-4EB4-9099-D3BD252DDA39}"/>
              </a:ext>
            </a:extLst>
          </p:cNvPr>
          <p:cNvSpPr>
            <a:spLocks noGrp="1"/>
          </p:cNvSpPr>
          <p:nvPr userDrawn="1">
            <p:ph type="body" sz="quarter" idx="18" hasCustomPrompt="1"/>
          </p:nvPr>
        </p:nvSpPr>
        <p:spPr>
          <a:xfrm>
            <a:off x="2765392" y="4361226"/>
            <a:ext cx="2686050" cy="348133"/>
          </a:xfrm>
          <a:prstGeom prst="rect">
            <a:avLst/>
          </a:prstGeom>
        </p:spPr>
        <p:txBody>
          <a:bodyPr/>
          <a:lstStyle>
            <a:lvl1pPr marL="0" indent="0">
              <a:buNone/>
              <a:defRPr sz="1800" b="0">
                <a:solidFill>
                  <a:srgbClr val="537EC5"/>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指导老师 </a:t>
            </a:r>
            <a:r>
              <a:rPr lang="en-US" altLang="zh-CN" dirty="0"/>
              <a:t>| XXX</a:t>
            </a:r>
            <a:endParaRPr lang="zh-CN" altLang="en-US" dirty="0"/>
          </a:p>
        </p:txBody>
      </p:sp>
      <p:sp>
        <p:nvSpPr>
          <p:cNvPr id="29" name="文本占位符 12">
            <a:extLst>
              <a:ext uri="{FF2B5EF4-FFF2-40B4-BE49-F238E27FC236}">
                <a16:creationId xmlns:a16="http://schemas.microsoft.com/office/drawing/2014/main" id="{36A92EEA-A10B-43E6-A5A2-D453FBD1C466}"/>
              </a:ext>
            </a:extLst>
          </p:cNvPr>
          <p:cNvSpPr>
            <a:spLocks noGrp="1"/>
          </p:cNvSpPr>
          <p:nvPr userDrawn="1">
            <p:ph type="body" sz="quarter" idx="19" hasCustomPrompt="1"/>
          </p:nvPr>
        </p:nvSpPr>
        <p:spPr>
          <a:xfrm>
            <a:off x="667502" y="5044817"/>
            <a:ext cx="3334058" cy="348133"/>
          </a:xfrm>
          <a:prstGeom prst="rect">
            <a:avLst/>
          </a:prstGeom>
        </p:spPr>
        <p:txBody>
          <a:bodyPr/>
          <a:lstStyle>
            <a:lvl1pPr marL="0" indent="0">
              <a:buNone/>
              <a:defRPr kumimoji="0" lang="zh-CN" altLang="en-US" sz="1600" b="0" i="0" u="none" strike="noStrike" kern="1200" cap="none" spc="0" normalizeH="0" baseline="0" dirty="0">
                <a:ln>
                  <a:noFill/>
                </a:ln>
                <a:solidFill>
                  <a:srgbClr val="666666"/>
                </a:solidFill>
                <a:effectLst/>
                <a:uLnTx/>
                <a:uFillTx/>
                <a:latin typeface="Arial"/>
                <a:ea typeface="Microsoft YaHei"/>
                <a:cs typeface="+mn-ea"/>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pPr>
            <a:r>
              <a:rPr lang="zh-CN" altLang="en-US" dirty="0"/>
              <a:t>答辩日期 </a:t>
            </a:r>
            <a:r>
              <a:rPr lang="en-US" altLang="zh-CN" dirty="0"/>
              <a:t>| XXXX/XX/XX</a:t>
            </a:r>
            <a:endParaRPr lang="zh-CN" altLang="en-US" dirty="0"/>
          </a:p>
        </p:txBody>
      </p:sp>
    </p:spTree>
    <p:extLst>
      <p:ext uri="{BB962C8B-B14F-4D97-AF65-F5344CB8AC3E}">
        <p14:creationId xmlns:p14="http://schemas.microsoft.com/office/powerpoint/2010/main" val="26770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300"/>
                                        <p:tgtEl>
                                          <p:spTgt spid="18"/>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300"/>
                                        <p:tgtEl>
                                          <p:spTgt spid="20"/>
                                        </p:tgtEl>
                                      </p:cBhvr>
                                    </p:animEffect>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300"/>
                                        <p:tgtEl>
                                          <p:spTgt spid="21"/>
                                        </p:tgtEl>
                                      </p:cBhvr>
                                    </p:animEffect>
                                  </p:childTnLst>
                                </p:cTn>
                              </p:par>
                            </p:childTnLst>
                          </p:cTn>
                        </p:par>
                        <p:par>
                          <p:cTn id="16" fill="hold">
                            <p:stCondLst>
                              <p:cond delay="900"/>
                            </p:stCondLst>
                            <p:childTnLst>
                              <p:par>
                                <p:cTn id="17" presetID="42" presetClass="entr" presetSubtype="0" fill="hold" grpId="0"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300"/>
                                        <p:tgtEl>
                                          <p:spTgt spid="25">
                                            <p:txEl>
                                              <p:pRg st="0" end="0"/>
                                            </p:txEl>
                                          </p:spTgt>
                                        </p:tgtEl>
                                      </p:cBhvr>
                                    </p:animEffect>
                                    <p:anim calcmode="lin" valueType="num">
                                      <p:cBhvr>
                                        <p:cTn id="20" dur="3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1" dur="3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fade">
                                      <p:cBhvr>
                                        <p:cTn id="25" dur="300"/>
                                        <p:tgtEl>
                                          <p:spTgt spid="24">
                                            <p:txEl>
                                              <p:pRg st="0" end="0"/>
                                            </p:txEl>
                                          </p:spTgt>
                                        </p:tgtEl>
                                      </p:cBhvr>
                                    </p:animEffect>
                                    <p:anim calcmode="lin" valueType="num">
                                      <p:cBhvr>
                                        <p:cTn id="26" dur="3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7" dur="300" fill="hold"/>
                                        <p:tgtEl>
                                          <p:spTgt spid="24">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0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300"/>
                                        <p:tgtEl>
                                          <p:spTgt spid="26">
                                            <p:txEl>
                                              <p:pRg st="0" end="0"/>
                                            </p:txEl>
                                          </p:spTgt>
                                        </p:tgtEl>
                                      </p:cBhvr>
                                    </p:animEffect>
                                    <p:anim calcmode="lin" valueType="num">
                                      <p:cBhvr>
                                        <p:cTn id="31" dur="3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2" dur="3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1700"/>
                            </p:stCondLst>
                            <p:childTnLst>
                              <p:par>
                                <p:cTn id="34" presetID="22" presetClass="entr" presetSubtype="8"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200"/>
                                        <p:tgtEl>
                                          <p:spTgt spid="22"/>
                                        </p:tgtEl>
                                      </p:cBhvr>
                                    </p:animEffect>
                                  </p:childTnLst>
                                </p:cTn>
                              </p:par>
                            </p:childTnLst>
                          </p:cTn>
                        </p:par>
                        <p:par>
                          <p:cTn id="37" fill="hold">
                            <p:stCondLst>
                              <p:cond delay="1900"/>
                            </p:stCondLst>
                            <p:childTnLst>
                              <p:par>
                                <p:cTn id="38" presetID="10" presetClass="entr" presetSubtype="0" fill="hold" grpId="0" nodeType="after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fade">
                                      <p:cBhvr>
                                        <p:cTn id="40" dur="300"/>
                                        <p:tgtEl>
                                          <p:spTgt spid="13">
                                            <p:txEl>
                                              <p:pRg st="0" end="0"/>
                                            </p:txEl>
                                          </p:spTgt>
                                        </p:tgtEl>
                                      </p:cBhvr>
                                    </p:animEffect>
                                  </p:childTnLst>
                                </p:cTn>
                              </p:par>
                            </p:childTnLst>
                          </p:cTn>
                        </p:par>
                        <p:par>
                          <p:cTn id="41" fill="hold">
                            <p:stCondLst>
                              <p:cond delay="2200"/>
                            </p:stCondLst>
                            <p:childTnLst>
                              <p:par>
                                <p:cTn id="42" presetID="10" presetClass="entr" presetSubtype="0" fill="hold" grpId="0" nodeType="afterEffect">
                                  <p:stCondLst>
                                    <p:cond delay="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300"/>
                                        <p:tgtEl>
                                          <p:spTgt spid="27">
                                            <p:txEl>
                                              <p:pRg st="0" end="0"/>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300"/>
                                        <p:tgtEl>
                                          <p:spTgt spid="29">
                                            <p:txEl>
                                              <p:pRg st="0" end="0"/>
                                            </p:txEl>
                                          </p:spTgt>
                                        </p:tgtEl>
                                      </p:cBhvr>
                                    </p:animEffect>
                                  </p:childTnLst>
                                </p:cTn>
                              </p:par>
                            </p:childTnLst>
                          </p:cTn>
                        </p:par>
                        <p:par>
                          <p:cTn id="49" fill="hold">
                            <p:stCondLst>
                              <p:cond delay="2800"/>
                            </p:stCondLst>
                            <p:childTnLst>
                              <p:par>
                                <p:cTn id="50" presetID="10" presetClass="entr" presetSubtype="0"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3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build="p">
        <p:tmplLst>
          <p:tmpl lvl="1">
            <p:tnLst>
              <p:par>
                <p:cTn presetID="42"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300"/>
                        <p:tgtEl>
                          <p:spTgt spid="24"/>
                        </p:tgtEl>
                      </p:cBhvr>
                    </p:animEffect>
                    <p:anim calcmode="lin" valueType="num">
                      <p:cBhvr>
                        <p:cTn dur="300" fill="hold"/>
                        <p:tgtEl>
                          <p:spTgt spid="24"/>
                        </p:tgtEl>
                        <p:attrNameLst>
                          <p:attrName>ppt_x</p:attrName>
                        </p:attrNameLst>
                      </p:cBhvr>
                      <p:tavLst>
                        <p:tav tm="0">
                          <p:val>
                            <p:strVal val="#ppt_x"/>
                          </p:val>
                        </p:tav>
                        <p:tav tm="100000">
                          <p:val>
                            <p:strVal val="#ppt_x"/>
                          </p:val>
                        </p:tav>
                      </p:tavLst>
                    </p:anim>
                    <p:anim calcmode="lin" valueType="num">
                      <p:cBhvr>
                        <p:cTn dur="3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300"/>
                        <p:tgtEl>
                          <p:spTgt spid="25"/>
                        </p:tgtEl>
                      </p:cBhvr>
                    </p:animEffect>
                    <p:anim calcmode="lin" valueType="num">
                      <p:cBhvr>
                        <p:cTn dur="300" fill="hold"/>
                        <p:tgtEl>
                          <p:spTgt spid="25"/>
                        </p:tgtEl>
                        <p:attrNameLst>
                          <p:attrName>ppt_x</p:attrName>
                        </p:attrNameLst>
                      </p:cBhvr>
                      <p:tavLst>
                        <p:tav tm="0">
                          <p:val>
                            <p:strVal val="#ppt_x"/>
                          </p:val>
                        </p:tav>
                        <p:tav tm="100000">
                          <p:val>
                            <p:strVal val="#ppt_x"/>
                          </p:val>
                        </p:tav>
                      </p:tavLst>
                    </p:anim>
                    <p:anim calcmode="lin" valueType="num">
                      <p:cBhvr>
                        <p:cTn dur="3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300"/>
                        <p:tgtEl>
                          <p:spTgt spid="26"/>
                        </p:tgtEl>
                      </p:cBhvr>
                    </p:animEffect>
                    <p:anim calcmode="lin" valueType="num">
                      <p:cBhvr>
                        <p:cTn dur="300" fill="hold"/>
                        <p:tgtEl>
                          <p:spTgt spid="26"/>
                        </p:tgtEl>
                        <p:attrNameLst>
                          <p:attrName>ppt_x</p:attrName>
                        </p:attrNameLst>
                      </p:cBhvr>
                      <p:tavLst>
                        <p:tav tm="0">
                          <p:val>
                            <p:strVal val="#ppt_x"/>
                          </p:val>
                        </p:tav>
                        <p:tav tm="100000">
                          <p:val>
                            <p:strVal val="#ppt_x"/>
                          </p:val>
                        </p:tav>
                      </p:tavLst>
                    </p:anim>
                    <p:anim calcmode="lin" valueType="num">
                      <p:cBhvr>
                        <p:cTn dur="300" fill="hold"/>
                        <p:tgtEl>
                          <p:spTgt spid="26"/>
                        </p:tgtEl>
                        <p:attrNameLst>
                          <p:attrName>ppt_y</p:attrName>
                        </p:attrNameLst>
                      </p:cBhvr>
                      <p:tavLst>
                        <p:tav tm="0">
                          <p:val>
                            <p:strVal val="#ppt_y+.1"/>
                          </p:val>
                        </p:tav>
                        <p:tav tm="100000">
                          <p:val>
                            <p:strVal val="#ppt_y"/>
                          </p:val>
                        </p:tav>
                      </p:tavLst>
                    </p:anim>
                  </p:childTnLst>
                </p:cTn>
              </p:par>
            </p:tnLst>
          </p:tmpl>
        </p:tmplLst>
      </p:bldP>
      <p:bldP spid="36"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300"/>
                        <p:tgtEl>
                          <p:spTgt spid="29"/>
                        </p:tgtEl>
                      </p:cBhvr>
                    </p:animEffect>
                  </p:childTnLst>
                </p:cTn>
              </p:par>
            </p:tnLst>
          </p:tmpl>
        </p:tmplLst>
      </p:bldP>
    </p:bldLst>
  </p:timing>
  <p:extLst>
    <p:ext uri="{DCECCB84-F9BA-43D5-87BE-67443E8EF086}">
      <p15:sldGuideLst xmlns:p15="http://schemas.microsoft.com/office/powerpoint/2012/main">
        <p15:guide id="1" pos="4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3" name="图片 2" descr="图片包含 建筑, 户外, 火, 大&#10;&#10;描述已自动生成">
            <a:extLst>
              <a:ext uri="{FF2B5EF4-FFF2-40B4-BE49-F238E27FC236}">
                <a16:creationId xmlns:a16="http://schemas.microsoft.com/office/drawing/2014/main" id="{FEE38988-7EFA-48A3-A863-7CE10CA3EFE0}"/>
              </a:ext>
            </a:extLst>
          </p:cNvPr>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t="5235" b="10349"/>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A315BA04-8AB1-4700-8CAD-E8C564FA3A08}"/>
              </a:ext>
            </a:extLst>
          </p:cNvPr>
          <p:cNvGrpSpPr/>
          <p:nvPr userDrawn="1"/>
        </p:nvGrpSpPr>
        <p:grpSpPr>
          <a:xfrm>
            <a:off x="0" y="0"/>
            <a:ext cx="6374510" cy="6858000"/>
            <a:chOff x="-18162" y="0"/>
            <a:chExt cx="6374510" cy="6858000"/>
          </a:xfrm>
        </p:grpSpPr>
        <p:pic>
          <p:nvPicPr>
            <p:cNvPr id="14" name="图片 13">
              <a:extLst>
                <a:ext uri="{FF2B5EF4-FFF2-40B4-BE49-F238E27FC236}">
                  <a16:creationId xmlns:a16="http://schemas.microsoft.com/office/drawing/2014/main" id="{85F23A18-D996-431A-ADA4-4E24CAAE32D4}"/>
                </a:ext>
              </a:extLst>
            </p:cNvPr>
            <p:cNvPicPr>
              <a:picLocks noChangeAspect="1"/>
            </p:cNvPicPr>
            <p:nvPr userDrawn="1"/>
          </p:nvPicPr>
          <p:blipFill rotWithShape="1">
            <a:blip r:embed="rId3"/>
            <a:srcRect l="17592" t="7720" b="7451"/>
            <a:stretch/>
          </p:blipFill>
          <p:spPr>
            <a:xfrm>
              <a:off x="0" y="0"/>
              <a:ext cx="6268340" cy="6858000"/>
            </a:xfrm>
            <a:prstGeom prst="rect">
              <a:avLst/>
            </a:prstGeom>
          </p:spPr>
        </p:pic>
        <p:pic>
          <p:nvPicPr>
            <p:cNvPr id="5" name="图片 4" descr="图片包含 游戏机&#10;&#10;描述已自动生成">
              <a:extLst>
                <a:ext uri="{FF2B5EF4-FFF2-40B4-BE49-F238E27FC236}">
                  <a16:creationId xmlns:a16="http://schemas.microsoft.com/office/drawing/2014/main" id="{50AA0F43-1604-4E95-8135-1F7803BC684C}"/>
                </a:ext>
              </a:extLst>
            </p:cNvPr>
            <p:cNvPicPr>
              <a:picLocks noChangeAspect="1"/>
            </p:cNvPicPr>
            <p:nvPr userDrawn="1"/>
          </p:nvPicPr>
          <p:blipFill rotWithShape="1">
            <a:blip r:embed="rId4">
              <a:biLevel thresh="75000"/>
              <a:alphaModFix amt="6000"/>
              <a:extLst>
                <a:ext uri="{28A0092B-C50C-407E-A947-70E740481C1C}">
                  <a14:useLocalDpi xmlns:a14="http://schemas.microsoft.com/office/drawing/2010/main" val="0"/>
                </a:ext>
              </a:extLst>
            </a:blip>
            <a:srcRect l="25034" t="9674" b="9674"/>
            <a:stretch/>
          </p:blipFill>
          <p:spPr>
            <a:xfrm>
              <a:off x="-18162" y="0"/>
              <a:ext cx="6374510" cy="6858000"/>
            </a:xfrm>
            <a:prstGeom prst="rect">
              <a:avLst/>
            </a:prstGeom>
          </p:spPr>
        </p:pic>
      </p:grpSp>
      <p:pic>
        <p:nvPicPr>
          <p:cNvPr id="6" name="图片 5">
            <a:extLst>
              <a:ext uri="{FF2B5EF4-FFF2-40B4-BE49-F238E27FC236}">
                <a16:creationId xmlns:a16="http://schemas.microsoft.com/office/drawing/2014/main" id="{3D2773BB-D8AE-42E1-9B7D-77B10805AB87}"/>
              </a:ext>
            </a:extLst>
          </p:cNvPr>
          <p:cNvPicPr>
            <a:picLocks noChangeAspect="1"/>
          </p:cNvPicPr>
          <p:nvPr userDrawn="1"/>
        </p:nvPicPr>
        <p:blipFill>
          <a:blip r:embed="rId5"/>
          <a:srcRect l="35649" t="16934" b="16934"/>
          <a:stretch>
            <a:fillRect/>
          </a:stretch>
        </p:blipFill>
        <p:spPr>
          <a:xfrm>
            <a:off x="-1455423" y="1"/>
            <a:ext cx="8279258" cy="6954278"/>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sp>
        <p:nvSpPr>
          <p:cNvPr id="7" name="矩形 6">
            <a:extLst>
              <a:ext uri="{FF2B5EF4-FFF2-40B4-BE49-F238E27FC236}">
                <a16:creationId xmlns:a16="http://schemas.microsoft.com/office/drawing/2014/main" id="{F9633205-7E3D-45C9-8273-DBAA813971D2}"/>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8" name="矩形 7">
            <a:extLst>
              <a:ext uri="{FF2B5EF4-FFF2-40B4-BE49-F238E27FC236}">
                <a16:creationId xmlns:a16="http://schemas.microsoft.com/office/drawing/2014/main" id="{091C5280-7EE2-48E2-8E9A-B85CADA8A80C}"/>
              </a:ext>
            </a:extLst>
          </p:cNvPr>
          <p:cNvSpPr/>
          <p:nvPr userDrawn="1"/>
        </p:nvSpPr>
        <p:spPr>
          <a:xfrm>
            <a:off x="2214374" y="3872827"/>
            <a:ext cx="2325409" cy="259077"/>
          </a:xfrm>
          <a:prstGeom prst="rect">
            <a:avLst/>
          </a:prstGeom>
          <a:solidFill>
            <a:srgbClr val="537E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142E60"/>
              </a:solidFill>
              <a:effectLst/>
              <a:uLnTx/>
              <a:uFillTx/>
              <a:latin typeface="Arial"/>
              <a:ea typeface="微软雅黑"/>
              <a:cs typeface="+mn-cs"/>
            </a:endParaRPr>
          </a:p>
        </p:txBody>
      </p:sp>
      <p:sp>
        <p:nvSpPr>
          <p:cNvPr id="9" name="文本框 8">
            <a:extLst>
              <a:ext uri="{FF2B5EF4-FFF2-40B4-BE49-F238E27FC236}">
                <a16:creationId xmlns:a16="http://schemas.microsoft.com/office/drawing/2014/main" id="{3B871782-1DBE-44BF-B80C-7749EC6AE06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E60"/>
                </a:solidFill>
                <a:effectLst/>
                <a:uLnTx/>
                <a:uFillTx/>
                <a:latin typeface="微软雅黑"/>
                <a:ea typeface="微软雅黑"/>
                <a:cs typeface="+mn-cs"/>
              </a:rPr>
              <a:t>目录</a:t>
            </a:r>
          </a:p>
        </p:txBody>
      </p:sp>
      <p:pic>
        <p:nvPicPr>
          <p:cNvPr id="11" name="图片 10">
            <a:extLst>
              <a:ext uri="{FF2B5EF4-FFF2-40B4-BE49-F238E27FC236}">
                <a16:creationId xmlns:a16="http://schemas.microsoft.com/office/drawing/2014/main" id="{F05162E1-0B3B-42D6-9E50-7A64DC99016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667502" y="348744"/>
            <a:ext cx="1797615" cy="645923"/>
          </a:xfrm>
          <a:prstGeom prst="rect">
            <a:avLst/>
          </a:prstGeom>
        </p:spPr>
      </p:pic>
      <p:sp>
        <p:nvSpPr>
          <p:cNvPr id="16" name="文本框 15">
            <a:extLst>
              <a:ext uri="{FF2B5EF4-FFF2-40B4-BE49-F238E27FC236}">
                <a16:creationId xmlns:a16="http://schemas.microsoft.com/office/drawing/2014/main" id="{1E1FABA5-D294-480C-B28E-702E56024339}"/>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Tree>
    <p:extLst>
      <p:ext uri="{BB962C8B-B14F-4D97-AF65-F5344CB8AC3E}">
        <p14:creationId xmlns:p14="http://schemas.microsoft.com/office/powerpoint/2010/main" val="36905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00"/>
                                        <p:tgtEl>
                                          <p:spTgt spid="9"/>
                                        </p:tgtEl>
                                      </p:cBhvr>
                                    </p:animEffect>
                                    <p:anim calcmode="lin" valueType="num">
                                      <p:cBhvr>
                                        <p:cTn id="13" dur="300" fill="hold"/>
                                        <p:tgtEl>
                                          <p:spTgt spid="9"/>
                                        </p:tgtEl>
                                        <p:attrNameLst>
                                          <p:attrName>ppt_x</p:attrName>
                                        </p:attrNameLst>
                                      </p:cBhvr>
                                      <p:tavLst>
                                        <p:tav tm="0">
                                          <p:val>
                                            <p:strVal val="#ppt_x"/>
                                          </p:val>
                                        </p:tav>
                                        <p:tav tm="100000">
                                          <p:val>
                                            <p:strVal val="#ppt_x"/>
                                          </p:val>
                                        </p:tav>
                                      </p:tavLst>
                                    </p:anim>
                                    <p:anim calcmode="lin" valueType="num">
                                      <p:cBhvr>
                                        <p:cTn id="14" dur="3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300"/>
                                        <p:tgtEl>
                                          <p:spTgt spid="7"/>
                                        </p:tgtEl>
                                      </p:cBhvr>
                                    </p:animEffect>
                                    <p:anim calcmode="lin" valueType="num">
                                      <p:cBhvr>
                                        <p:cTn id="19" dur="300" fill="hold"/>
                                        <p:tgtEl>
                                          <p:spTgt spid="7"/>
                                        </p:tgtEl>
                                        <p:attrNameLst>
                                          <p:attrName>ppt_x</p:attrName>
                                        </p:attrNameLst>
                                      </p:cBhvr>
                                      <p:tavLst>
                                        <p:tav tm="0">
                                          <p:val>
                                            <p:strVal val="#ppt_x"/>
                                          </p:val>
                                        </p:tav>
                                        <p:tav tm="100000">
                                          <p:val>
                                            <p:strVal val="#ppt_x"/>
                                          </p:val>
                                        </p:tav>
                                      </p:tavLst>
                                    </p:anim>
                                    <p:anim calcmode="lin" valueType="num">
                                      <p:cBhvr>
                                        <p:cTn id="20" dur="3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9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300"/>
                                        <p:tgtEl>
                                          <p:spTgt spid="8"/>
                                        </p:tgtEl>
                                      </p:cBhvr>
                                    </p:animEffect>
                                  </p:childTnLst>
                                </p:cTn>
                              </p:par>
                            </p:childTnLst>
                          </p:cTn>
                        </p:par>
                        <p:par>
                          <p:cTn id="25" fill="hold">
                            <p:stCondLst>
                              <p:cond delay="1200"/>
                            </p:stCondLst>
                            <p:childTnLst>
                              <p:par>
                                <p:cTn id="26" presetID="22" presetClass="entr" presetSubtype="1"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BB82DE-A21C-4E59-9DC3-093C7599DF78}"/>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r="7222"/>
          <a:stretch/>
        </p:blipFill>
        <p:spPr>
          <a:xfrm>
            <a:off x="3708400" y="0"/>
            <a:ext cx="8483600" cy="6858000"/>
          </a:xfrm>
          <a:prstGeom prst="rect">
            <a:avLst/>
          </a:prstGeom>
          <a:effectLst>
            <a:softEdge rad="355600"/>
          </a:effectLst>
        </p:spPr>
      </p:pic>
      <p:sp>
        <p:nvSpPr>
          <p:cNvPr id="4" name="矩形 3">
            <a:extLst>
              <a:ext uri="{FF2B5EF4-FFF2-40B4-BE49-F238E27FC236}">
                <a16:creationId xmlns:a16="http://schemas.microsoft.com/office/drawing/2014/main" id="{8728749D-1B9C-4684-AB4B-145A39A21E50}"/>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图片包含 建筑, 室内, 窗户, 飞机&#10;&#10;描述已自动生成">
            <a:extLst>
              <a:ext uri="{FF2B5EF4-FFF2-40B4-BE49-F238E27FC236}">
                <a16:creationId xmlns:a16="http://schemas.microsoft.com/office/drawing/2014/main" id="{B5C6C79E-A739-4E32-941D-E1F1946BABED}"/>
              </a:ext>
            </a:extLst>
          </p:cNvPr>
          <p:cNvPicPr>
            <a:picLocks noChangeAspect="1"/>
          </p:cNvPicPr>
          <p:nvPr userDrawn="1"/>
        </p:nvPicPr>
        <p:blipFill>
          <a:blip r:embed="rId2">
            <a:extLst>
              <a:ext uri="{28A0092B-C50C-407E-A947-70E740481C1C}">
                <a14:useLocalDpi xmlns:a14="http://schemas.microsoft.com/office/drawing/2010/main" val="0"/>
              </a:ext>
            </a:extLst>
          </a:blip>
          <a:srcRect l="17874" r="7300"/>
          <a:stretch>
            <a:fillRect/>
          </a:stretch>
        </p:blipFill>
        <p:spPr>
          <a:xfrm>
            <a:off x="5349872"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sp>
        <p:nvSpPr>
          <p:cNvPr id="7" name="任意多边形: 形状 6">
            <a:extLst>
              <a:ext uri="{FF2B5EF4-FFF2-40B4-BE49-F238E27FC236}">
                <a16:creationId xmlns:a16="http://schemas.microsoft.com/office/drawing/2014/main" id="{EE4D41AA-2351-4F99-A421-4C77CE207859}"/>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任意多边形: 形状 7">
            <a:extLst>
              <a:ext uri="{FF2B5EF4-FFF2-40B4-BE49-F238E27FC236}">
                <a16:creationId xmlns:a16="http://schemas.microsoft.com/office/drawing/2014/main" id="{4EC3D19A-B380-411E-8B1E-29DAB28965A1}"/>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rgbClr val="537E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文本占位符 44">
            <a:extLst>
              <a:ext uri="{FF2B5EF4-FFF2-40B4-BE49-F238E27FC236}">
                <a16:creationId xmlns:a16="http://schemas.microsoft.com/office/drawing/2014/main" id="{28088C8E-36FF-4340-B886-8EDF94897711}"/>
              </a:ext>
            </a:extLst>
          </p:cNvPr>
          <p:cNvSpPr>
            <a:spLocks noGrp="1"/>
          </p:cNvSpPr>
          <p:nvPr userDrawn="1">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rgbClr val="142E60"/>
                </a:solidFill>
                <a:latin typeface="+mj-ea"/>
                <a:ea typeface="+mj-ea"/>
              </a:defRPr>
            </a:lvl1pPr>
          </a:lstStyle>
          <a:p>
            <a:pPr lvl="0"/>
            <a:r>
              <a:rPr lang="zh-CN" altLang="en-US" dirty="0"/>
              <a:t>请输入你的节标题</a:t>
            </a:r>
          </a:p>
        </p:txBody>
      </p:sp>
      <p:sp>
        <p:nvSpPr>
          <p:cNvPr id="10" name="文本占位符 46">
            <a:extLst>
              <a:ext uri="{FF2B5EF4-FFF2-40B4-BE49-F238E27FC236}">
                <a16:creationId xmlns:a16="http://schemas.microsoft.com/office/drawing/2014/main" id="{366B861F-9465-4FEA-B1FC-B1D59FA4853D}"/>
              </a:ext>
            </a:extLst>
          </p:cNvPr>
          <p:cNvSpPr>
            <a:spLocks noGrp="1"/>
          </p:cNvSpPr>
          <p:nvPr userDrawn="1">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pic>
        <p:nvPicPr>
          <p:cNvPr id="12" name="图片 11">
            <a:extLst>
              <a:ext uri="{FF2B5EF4-FFF2-40B4-BE49-F238E27FC236}">
                <a16:creationId xmlns:a16="http://schemas.microsoft.com/office/drawing/2014/main" id="{FDB7437A-F8B4-4822-BE86-E5864CF18E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7502" y="348744"/>
            <a:ext cx="1797615" cy="645923"/>
          </a:xfrm>
          <a:prstGeom prst="rect">
            <a:avLst/>
          </a:prstGeom>
        </p:spPr>
      </p:pic>
      <p:sp>
        <p:nvSpPr>
          <p:cNvPr id="15" name="文本框 14">
            <a:extLst>
              <a:ext uri="{FF2B5EF4-FFF2-40B4-BE49-F238E27FC236}">
                <a16:creationId xmlns:a16="http://schemas.microsoft.com/office/drawing/2014/main" id="{F71BA2CC-9F8F-4DDF-8E57-3CF7D5EC5FD0}"/>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
        <p:nvSpPr>
          <p:cNvPr id="20" name="文本占位符 19">
            <a:extLst>
              <a:ext uri="{FF2B5EF4-FFF2-40B4-BE49-F238E27FC236}">
                <a16:creationId xmlns:a16="http://schemas.microsoft.com/office/drawing/2014/main" id="{B209C5BE-0F14-49B8-8477-9E3EAF8482D5}"/>
              </a:ext>
            </a:extLst>
          </p:cNvPr>
          <p:cNvSpPr>
            <a:spLocks noGrp="1"/>
          </p:cNvSpPr>
          <p:nvPr>
            <p:ph type="body" sz="quarter" idx="13" hasCustomPrompt="1"/>
          </p:nvPr>
        </p:nvSpPr>
        <p:spPr>
          <a:xfrm>
            <a:off x="2017230" y="2613759"/>
            <a:ext cx="1366838" cy="1330325"/>
          </a:xfrm>
          <a:prstGeom prst="rect">
            <a:avLst/>
          </a:prstGeom>
        </p:spPr>
        <p:txBody>
          <a:bodyPr/>
          <a:lstStyle>
            <a:lvl1pPr marL="0" indent="0">
              <a:buNone/>
              <a:defRPr kumimoji="0" lang="zh-CN" altLang="en-US" sz="7200" b="0" i="0" u="none" strike="noStrike" kern="1200" cap="none" spc="0" normalizeH="0" baseline="0" dirty="0">
                <a:ln>
                  <a:noFill/>
                </a:ln>
                <a:pattFill prst="narHorz">
                  <a:fgClr>
                    <a:prstClr val="white">
                      <a:lumMod val="75000"/>
                    </a:prstClr>
                  </a:fgClr>
                  <a:bgClr>
                    <a:prstClr val="white"/>
                  </a:bgClr>
                </a:patt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
        <p:nvSpPr>
          <p:cNvPr id="18" name="文本占位符 17">
            <a:extLst>
              <a:ext uri="{FF2B5EF4-FFF2-40B4-BE49-F238E27FC236}">
                <a16:creationId xmlns:a16="http://schemas.microsoft.com/office/drawing/2014/main" id="{31495EBB-08C8-4ABA-AE40-3A910435C2CE}"/>
              </a:ext>
            </a:extLst>
          </p:cNvPr>
          <p:cNvSpPr>
            <a:spLocks noGrp="1"/>
          </p:cNvSpPr>
          <p:nvPr>
            <p:ph type="body" sz="quarter" idx="12" hasCustomPrompt="1"/>
          </p:nvPr>
        </p:nvSpPr>
        <p:spPr>
          <a:xfrm>
            <a:off x="1884363" y="2567762"/>
            <a:ext cx="1365733" cy="1238250"/>
          </a:xfrm>
          <a:prstGeom prst="rect">
            <a:avLst/>
          </a:prstGeom>
        </p:spPr>
        <p:txBody>
          <a:bodyPr/>
          <a:lstStyle>
            <a:lvl1pPr marL="0" indent="0">
              <a:buNone/>
              <a:defRPr kumimoji="0" lang="zh-CN" altLang="en-US" sz="7200" b="1" i="0" u="none" strike="noStrike" kern="1200" cap="none" spc="0" normalizeH="0" baseline="0" dirty="0">
                <a:ln>
                  <a:noFill/>
                </a:ln>
                <a:solidFill>
                  <a:srgbClr val="537EC5"/>
                </a:solid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Tree>
    <p:extLst>
      <p:ext uri="{BB962C8B-B14F-4D97-AF65-F5344CB8AC3E}">
        <p14:creationId xmlns:p14="http://schemas.microsoft.com/office/powerpoint/2010/main" val="9700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300"/>
                                        <p:tgtEl>
                                          <p:spTgt spid="8"/>
                                        </p:tgtEl>
                                      </p:cBhvr>
                                    </p:animEffect>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300"/>
                                        <p:tgtEl>
                                          <p:spTgt spid="7"/>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250"/>
                                        <p:tgtEl>
                                          <p:spTgt spid="20">
                                            <p:txEl>
                                              <p:pRg st="0" end="0"/>
                                            </p:txEl>
                                          </p:spTgt>
                                        </p:tgtEl>
                                      </p:cBhvr>
                                    </p:animEffect>
                                  </p:childTnLst>
                                </p:cTn>
                              </p:par>
                            </p:childTnLst>
                          </p:cTn>
                        </p:par>
                        <p:par>
                          <p:cTn id="20" fill="hold">
                            <p:stCondLst>
                              <p:cond delay="1150"/>
                            </p:stCondLst>
                            <p:childTnLst>
                              <p:par>
                                <p:cTn id="21" presetID="22" presetClass="entr" presetSubtype="8" fill="hold" grpId="0" nodeType="after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wipe(left)">
                                      <p:cBhvr>
                                        <p:cTn id="23" dur="250"/>
                                        <p:tgtEl>
                                          <p:spTgt spid="18">
                                            <p:txEl>
                                              <p:pRg st="0" end="0"/>
                                            </p:txEl>
                                          </p:spTgt>
                                        </p:tgtEl>
                                      </p:cBhvr>
                                    </p:animEffect>
                                  </p:childTnLst>
                                </p:cTn>
                              </p:par>
                            </p:childTnLst>
                          </p:cTn>
                        </p:par>
                        <p:par>
                          <p:cTn id="24" fill="hold">
                            <p:stCondLst>
                              <p:cond delay="1400"/>
                            </p:stCondLst>
                            <p:childTnLst>
                              <p:par>
                                <p:cTn id="25" presetID="42"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300"/>
                                        <p:tgtEl>
                                          <p:spTgt spid="9">
                                            <p:txEl>
                                              <p:pRg st="0" end="0"/>
                                            </p:txEl>
                                          </p:spTgt>
                                        </p:tgtEl>
                                      </p:cBhvr>
                                    </p:animEffect>
                                    <p:anim calcmode="lin" valueType="num">
                                      <p:cBhvr>
                                        <p:cTn id="28" dur="3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1700"/>
                            </p:stCondLst>
                            <p:childTnLst>
                              <p:par>
                                <p:cTn id="31" presetID="42" presetClass="entr" presetSubtype="0" fill="hold" grpId="0" nodeType="after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300"/>
                                        <p:tgtEl>
                                          <p:spTgt spid="10">
                                            <p:txEl>
                                              <p:pRg st="0" end="0"/>
                                            </p:txEl>
                                          </p:spTgt>
                                        </p:tgtEl>
                                      </p:cBhvr>
                                    </p:animEffect>
                                    <p:anim calcmode="lin" valueType="num">
                                      <p:cBhvr>
                                        <p:cTn id="34" dur="3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300"/>
                                        <p:tgtEl>
                                          <p:spTgt spid="12"/>
                                        </p:tgtEl>
                                      </p:cBhvr>
                                    </p:animEffect>
                                  </p:childTnLst>
                                </p:cTn>
                              </p:par>
                            </p:childTnLst>
                          </p:cTn>
                        </p:par>
                        <p:par>
                          <p:cTn id="40" fill="hold">
                            <p:stCondLst>
                              <p:cond delay="23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uild="p">
        <p:tmplLst>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300"/>
                        <p:tgtEl>
                          <p:spTgt spid="9"/>
                        </p:tgtEl>
                      </p:cBhvr>
                    </p:animEffect>
                    <p:anim calcmode="lin" valueType="num">
                      <p:cBhvr>
                        <p:cTn dur="300" fill="hold"/>
                        <p:tgtEl>
                          <p:spTgt spid="9"/>
                        </p:tgtEl>
                        <p:attrNameLst>
                          <p:attrName>ppt_x</p:attrName>
                        </p:attrNameLst>
                      </p:cBhvr>
                      <p:tavLst>
                        <p:tav tm="0">
                          <p:val>
                            <p:strVal val="#ppt_x"/>
                          </p:val>
                        </p:tav>
                        <p:tav tm="100000">
                          <p:val>
                            <p:strVal val="#ppt_x"/>
                          </p:val>
                        </p:tav>
                      </p:tavLst>
                    </p:anim>
                    <p:anim calcmode="lin" valueType="num">
                      <p:cBhvr>
                        <p:cTn dur="3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300"/>
                        <p:tgtEl>
                          <p:spTgt spid="10"/>
                        </p:tgtEl>
                      </p:cBhvr>
                    </p:animEffect>
                    <p:anim calcmode="lin" valueType="num">
                      <p:cBhvr>
                        <p:cTn dur="300" fill="hold"/>
                        <p:tgtEl>
                          <p:spTgt spid="10"/>
                        </p:tgtEl>
                        <p:attrNameLst>
                          <p:attrName>ppt_x</p:attrName>
                        </p:attrNameLst>
                      </p:cBhvr>
                      <p:tavLst>
                        <p:tav tm="0">
                          <p:val>
                            <p:strVal val="#ppt_x"/>
                          </p:val>
                        </p:tav>
                        <p:tav tm="100000">
                          <p:val>
                            <p:strVal val="#ppt_x"/>
                          </p:val>
                        </p:tav>
                      </p:tavLst>
                    </p:anim>
                    <p:anim calcmode="lin" valueType="num">
                      <p:cBhvr>
                        <p:cTn dur="300" fill="hold"/>
                        <p:tgtEl>
                          <p:spTgt spid="10"/>
                        </p:tgtEl>
                        <p:attrNameLst>
                          <p:attrName>ppt_y</p:attrName>
                        </p:attrNameLst>
                      </p:cBhvr>
                      <p:tavLst>
                        <p:tav tm="0">
                          <p:val>
                            <p:strVal val="#ppt_y+.1"/>
                          </p:val>
                        </p:tav>
                        <p:tav tm="100000">
                          <p:val>
                            <p:strVal val="#ppt_y"/>
                          </p:val>
                        </p:tav>
                      </p:tavLst>
                    </p:anim>
                  </p:childTnLst>
                </p:cTn>
              </p:par>
            </p:tnLst>
          </p:tmpl>
        </p:tmplLst>
      </p:bldP>
      <p:bldP spid="15"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250"/>
                        <p:tgtEl>
                          <p:spTgt spid="20"/>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98580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成员介绍">
    <p:spTree>
      <p:nvGrpSpPr>
        <p:cNvPr id="1" name=""/>
        <p:cNvGrpSpPr/>
        <p:nvPr/>
      </p:nvGrpSpPr>
      <p:grpSpPr>
        <a:xfrm>
          <a:off x="0" y="0"/>
          <a:ext cx="0" cy="0"/>
          <a:chOff x="0" y="0"/>
          <a:chExt cx="0" cy="0"/>
        </a:xfrm>
      </p:grpSpPr>
      <p:pic>
        <p:nvPicPr>
          <p:cNvPr id="29" name="图片 28" descr="图片包含 室内, 窗户, 椅子, 房间&#10;&#10;描述已自动生成">
            <a:extLst>
              <a:ext uri="{FF2B5EF4-FFF2-40B4-BE49-F238E27FC236}">
                <a16:creationId xmlns:a16="http://schemas.microsoft.com/office/drawing/2014/main" id="{C991A807-CC2A-4CBA-8FA2-CDFA8C0A0D72}"/>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图片占位符 47">
            <a:extLst>
              <a:ext uri="{FF2B5EF4-FFF2-40B4-BE49-F238E27FC236}">
                <a16:creationId xmlns:a16="http://schemas.microsoft.com/office/drawing/2014/main" id="{1DC1F34F-C523-4785-A47A-5A0A683B673A}"/>
              </a:ext>
            </a:extLst>
          </p:cNvPr>
          <p:cNvSpPr>
            <a:spLocks noGrp="1"/>
          </p:cNvSpPr>
          <p:nvPr>
            <p:ph type="pic" sz="quarter" idx="31"/>
          </p:nvPr>
        </p:nvSpPr>
        <p:spPr>
          <a:xfrm>
            <a:off x="412251"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12" name="文本框 11">
            <a:extLst>
              <a:ext uri="{FF2B5EF4-FFF2-40B4-BE49-F238E27FC236}">
                <a16:creationId xmlns:a16="http://schemas.microsoft.com/office/drawing/2014/main" id="{C32827C0-9869-4DC4-917A-7FB6B7EE6225}"/>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3" name="文本占位符 26">
            <a:extLst>
              <a:ext uri="{FF2B5EF4-FFF2-40B4-BE49-F238E27FC236}">
                <a16:creationId xmlns:a16="http://schemas.microsoft.com/office/drawing/2014/main" id="{6FFFEBA3-665A-40D6-B685-986ABF73ACB9}"/>
              </a:ext>
            </a:extLst>
          </p:cNvPr>
          <p:cNvSpPr>
            <a:spLocks noGrp="1"/>
          </p:cNvSpPr>
          <p:nvPr>
            <p:ph type="body" sz="quarter" idx="29" hasCustomPrompt="1"/>
          </p:nvPr>
        </p:nvSpPr>
        <p:spPr>
          <a:xfrm>
            <a:off x="4104640" y="1593828"/>
            <a:ext cx="3982720" cy="584775"/>
          </a:xfrm>
          <a:prstGeom prst="rect">
            <a:avLst/>
          </a:prstGeom>
        </p:spPr>
        <p:txBody>
          <a:bodyPr lIns="90000">
            <a:spAutoFit/>
          </a:bodyPr>
          <a:lstStyle>
            <a:lvl1pPr marL="0" indent="0" algn="ctr">
              <a:lnSpc>
                <a:spcPct val="100000"/>
              </a:lnSpc>
              <a:buNone/>
              <a:defRPr sz="3200" b="1">
                <a:solidFill>
                  <a:srgbClr val="142E60"/>
                </a:solidFill>
              </a:defRPr>
            </a:lvl1pPr>
          </a:lstStyle>
          <a:p>
            <a:pPr lvl="0"/>
            <a:r>
              <a:rPr lang="zh-CN" altLang="en-US" dirty="0"/>
              <a:t>请输入你的团队名</a:t>
            </a:r>
          </a:p>
        </p:txBody>
      </p:sp>
      <p:sp>
        <p:nvSpPr>
          <p:cNvPr id="14" name="文本占位符 28">
            <a:extLst>
              <a:ext uri="{FF2B5EF4-FFF2-40B4-BE49-F238E27FC236}">
                <a16:creationId xmlns:a16="http://schemas.microsoft.com/office/drawing/2014/main" id="{A4CD6E83-F9C1-40EB-8EB1-3880A1A939B6}"/>
              </a:ext>
            </a:extLst>
          </p:cNvPr>
          <p:cNvSpPr>
            <a:spLocks noGrp="1"/>
          </p:cNvSpPr>
          <p:nvPr>
            <p:ph type="body" sz="quarter" idx="30" hasCustomPrompt="1"/>
          </p:nvPr>
        </p:nvSpPr>
        <p:spPr>
          <a:xfrm>
            <a:off x="682883" y="2372170"/>
            <a:ext cx="10826234" cy="425698"/>
          </a:xfrm>
          <a:prstGeom prst="rect">
            <a:avLst/>
          </a:prstGeom>
        </p:spPr>
        <p:txBody>
          <a:bodyPr wrap="square" lIns="90000" anchor="ctr" anchorCtr="0">
            <a:normAutofit/>
          </a:bodyPr>
          <a:lstStyle>
            <a:lvl1pPr marL="0" indent="0" algn="ctr">
              <a:buNone/>
              <a:defRPr sz="1800"/>
            </a:lvl1pPr>
          </a:lstStyle>
          <a:p>
            <a:pPr lvl="0"/>
            <a:r>
              <a:rPr lang="zh-CN" altLang="en-US" dirty="0"/>
              <a:t>请输入你的团队介绍</a:t>
            </a:r>
          </a:p>
        </p:txBody>
      </p:sp>
      <p:sp>
        <p:nvSpPr>
          <p:cNvPr id="15" name="文本占位符 11">
            <a:extLst>
              <a:ext uri="{FF2B5EF4-FFF2-40B4-BE49-F238E27FC236}">
                <a16:creationId xmlns:a16="http://schemas.microsoft.com/office/drawing/2014/main" id="{1DCD34E3-24AA-4F01-852B-4D7460D409DC}"/>
              </a:ext>
            </a:extLst>
          </p:cNvPr>
          <p:cNvSpPr>
            <a:spLocks noGrp="1"/>
          </p:cNvSpPr>
          <p:nvPr>
            <p:ph type="body" sz="quarter" idx="22" hasCustomPrompt="1"/>
          </p:nvPr>
        </p:nvSpPr>
        <p:spPr>
          <a:xfrm>
            <a:off x="402705" y="5819371"/>
            <a:ext cx="2712258"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6" name="文本占位符 11">
            <a:extLst>
              <a:ext uri="{FF2B5EF4-FFF2-40B4-BE49-F238E27FC236}">
                <a16:creationId xmlns:a16="http://schemas.microsoft.com/office/drawing/2014/main" id="{13832AE8-4106-480A-9923-39C732DF5945}"/>
              </a:ext>
            </a:extLst>
          </p:cNvPr>
          <p:cNvSpPr>
            <a:spLocks noGrp="1"/>
          </p:cNvSpPr>
          <p:nvPr>
            <p:ph type="body" sz="quarter" idx="36" hasCustomPrompt="1"/>
          </p:nvPr>
        </p:nvSpPr>
        <p:spPr>
          <a:xfrm>
            <a:off x="40278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17" name="文本占位符 11">
            <a:extLst>
              <a:ext uri="{FF2B5EF4-FFF2-40B4-BE49-F238E27FC236}">
                <a16:creationId xmlns:a16="http://schemas.microsoft.com/office/drawing/2014/main" id="{E2EF824B-FB5E-4E59-B111-4A9E30F7C3F3}"/>
              </a:ext>
            </a:extLst>
          </p:cNvPr>
          <p:cNvSpPr>
            <a:spLocks noGrp="1"/>
          </p:cNvSpPr>
          <p:nvPr>
            <p:ph type="body" sz="quarter" idx="37" hasCustomPrompt="1"/>
          </p:nvPr>
        </p:nvSpPr>
        <p:spPr>
          <a:xfrm>
            <a:off x="3301400"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8" name="文本占位符 11">
            <a:extLst>
              <a:ext uri="{FF2B5EF4-FFF2-40B4-BE49-F238E27FC236}">
                <a16:creationId xmlns:a16="http://schemas.microsoft.com/office/drawing/2014/main" id="{2C4750A9-4096-490D-A8FA-1AF9C34BE732}"/>
              </a:ext>
            </a:extLst>
          </p:cNvPr>
          <p:cNvSpPr>
            <a:spLocks noGrp="1"/>
          </p:cNvSpPr>
          <p:nvPr>
            <p:ph type="body" sz="quarter" idx="38" hasCustomPrompt="1"/>
          </p:nvPr>
        </p:nvSpPr>
        <p:spPr>
          <a:xfrm>
            <a:off x="3301478"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19" name="文本占位符 11">
            <a:extLst>
              <a:ext uri="{FF2B5EF4-FFF2-40B4-BE49-F238E27FC236}">
                <a16:creationId xmlns:a16="http://schemas.microsoft.com/office/drawing/2014/main" id="{3C0DDD58-26CF-40D4-AA23-039EB1EA9879}"/>
              </a:ext>
            </a:extLst>
          </p:cNvPr>
          <p:cNvSpPr>
            <a:spLocks noGrp="1"/>
          </p:cNvSpPr>
          <p:nvPr>
            <p:ph type="body" sz="quarter" idx="39" hasCustomPrompt="1"/>
          </p:nvPr>
        </p:nvSpPr>
        <p:spPr>
          <a:xfrm>
            <a:off x="6219265"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0" name="文本占位符 11">
            <a:extLst>
              <a:ext uri="{FF2B5EF4-FFF2-40B4-BE49-F238E27FC236}">
                <a16:creationId xmlns:a16="http://schemas.microsoft.com/office/drawing/2014/main" id="{D78F3CD5-3CC8-4776-91F8-30C3968A63C7}"/>
              </a:ext>
            </a:extLst>
          </p:cNvPr>
          <p:cNvSpPr>
            <a:spLocks noGrp="1"/>
          </p:cNvSpPr>
          <p:nvPr>
            <p:ph type="body" sz="quarter" idx="40" hasCustomPrompt="1"/>
          </p:nvPr>
        </p:nvSpPr>
        <p:spPr>
          <a:xfrm>
            <a:off x="621934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21" name="文本占位符 11">
            <a:extLst>
              <a:ext uri="{FF2B5EF4-FFF2-40B4-BE49-F238E27FC236}">
                <a16:creationId xmlns:a16="http://schemas.microsoft.com/office/drawing/2014/main" id="{2B7B38B1-5952-420C-9EE0-13EF48BBD1C9}"/>
              </a:ext>
            </a:extLst>
          </p:cNvPr>
          <p:cNvSpPr>
            <a:spLocks noGrp="1"/>
          </p:cNvSpPr>
          <p:nvPr>
            <p:ph type="body" sz="quarter" idx="41" hasCustomPrompt="1"/>
          </p:nvPr>
        </p:nvSpPr>
        <p:spPr>
          <a:xfrm>
            <a:off x="9145213" y="5819370"/>
            <a:ext cx="2693323"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2" name="文本占位符 11">
            <a:extLst>
              <a:ext uri="{FF2B5EF4-FFF2-40B4-BE49-F238E27FC236}">
                <a16:creationId xmlns:a16="http://schemas.microsoft.com/office/drawing/2014/main" id="{42CED4EC-D4E9-466D-B702-D5F1E837F5D0}"/>
              </a:ext>
            </a:extLst>
          </p:cNvPr>
          <p:cNvSpPr>
            <a:spLocks noGrp="1"/>
          </p:cNvSpPr>
          <p:nvPr>
            <p:ph type="body" sz="quarter" idx="42" hasCustomPrompt="1"/>
          </p:nvPr>
        </p:nvSpPr>
        <p:spPr>
          <a:xfrm>
            <a:off x="9145291" y="5327589"/>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23" name="图片占位符 54">
            <a:extLst>
              <a:ext uri="{FF2B5EF4-FFF2-40B4-BE49-F238E27FC236}">
                <a16:creationId xmlns:a16="http://schemas.microsoft.com/office/drawing/2014/main" id="{563A1B4E-890B-44EE-9A2C-93A57FF3377A}"/>
              </a:ext>
            </a:extLst>
          </p:cNvPr>
          <p:cNvSpPr>
            <a:spLocks noGrp="1"/>
          </p:cNvSpPr>
          <p:nvPr>
            <p:ph type="pic" sz="quarter" idx="43"/>
          </p:nvPr>
        </p:nvSpPr>
        <p:spPr>
          <a:xfrm>
            <a:off x="3301400"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4" name="图片占位符 55">
            <a:extLst>
              <a:ext uri="{FF2B5EF4-FFF2-40B4-BE49-F238E27FC236}">
                <a16:creationId xmlns:a16="http://schemas.microsoft.com/office/drawing/2014/main" id="{5763DB78-0EE4-4032-AE92-2ABBE00FB61B}"/>
              </a:ext>
            </a:extLst>
          </p:cNvPr>
          <p:cNvSpPr>
            <a:spLocks noGrp="1"/>
          </p:cNvSpPr>
          <p:nvPr>
            <p:ph type="pic" sz="quarter" idx="44"/>
          </p:nvPr>
        </p:nvSpPr>
        <p:spPr>
          <a:xfrm>
            <a:off x="6209719"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5" name="图片占位符 56">
            <a:extLst>
              <a:ext uri="{FF2B5EF4-FFF2-40B4-BE49-F238E27FC236}">
                <a16:creationId xmlns:a16="http://schemas.microsoft.com/office/drawing/2014/main" id="{A069F2C6-7EF3-4F07-B440-70BDF895E6FF}"/>
              </a:ext>
            </a:extLst>
          </p:cNvPr>
          <p:cNvSpPr>
            <a:spLocks noGrp="1"/>
          </p:cNvSpPr>
          <p:nvPr>
            <p:ph type="pic" sz="quarter" idx="45"/>
          </p:nvPr>
        </p:nvSpPr>
        <p:spPr>
          <a:xfrm>
            <a:off x="9126121" y="3062204"/>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34" name="MH_Others_2">
            <a:extLst>
              <a:ext uri="{FF2B5EF4-FFF2-40B4-BE49-F238E27FC236}">
                <a16:creationId xmlns:a16="http://schemas.microsoft.com/office/drawing/2014/main" id="{537D6FB1-6DD0-4016-8525-BDF7BBD7543E}"/>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Others_2">
            <a:extLst>
              <a:ext uri="{FF2B5EF4-FFF2-40B4-BE49-F238E27FC236}">
                <a16:creationId xmlns:a16="http://schemas.microsoft.com/office/drawing/2014/main" id="{5A607ECD-C60A-4E86-9522-AD9CFC84464B}"/>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占位符 3">
            <a:extLst>
              <a:ext uri="{FF2B5EF4-FFF2-40B4-BE49-F238E27FC236}">
                <a16:creationId xmlns:a16="http://schemas.microsoft.com/office/drawing/2014/main" id="{6F068524-6B68-4436-8C8C-885DB4F346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37" name="文本占位符 5">
            <a:extLst>
              <a:ext uri="{FF2B5EF4-FFF2-40B4-BE49-F238E27FC236}">
                <a16:creationId xmlns:a16="http://schemas.microsoft.com/office/drawing/2014/main" id="{6716848B-DB30-4340-86CC-E43C84BBDAB0}"/>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38" name="图片 37">
            <a:extLst>
              <a:ext uri="{FF2B5EF4-FFF2-40B4-BE49-F238E27FC236}">
                <a16:creationId xmlns:a16="http://schemas.microsoft.com/office/drawing/2014/main" id="{5741E34C-858B-4FE3-B962-2DA883CB61E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39" name="文本框 38">
            <a:extLst>
              <a:ext uri="{FF2B5EF4-FFF2-40B4-BE49-F238E27FC236}">
                <a16:creationId xmlns:a16="http://schemas.microsoft.com/office/drawing/2014/main" id="{BBBCE20D-D46B-4E45-8B2D-52EAB816684C}"/>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280359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 fill="hold"/>
                                        <p:tgtEl>
                                          <p:spTgt spid="35"/>
                                        </p:tgtEl>
                                        <p:attrNameLst>
                                          <p:attrName>ppt_x</p:attrName>
                                        </p:attrNameLst>
                                      </p:cBhvr>
                                      <p:tavLst>
                                        <p:tav tm="0">
                                          <p:val>
                                            <p:strVal val="0-#ppt_w/2"/>
                                          </p:val>
                                        </p:tav>
                                        <p:tav tm="100000">
                                          <p:val>
                                            <p:strVal val="#ppt_x"/>
                                          </p:val>
                                        </p:tav>
                                      </p:tavLst>
                                    </p:anim>
                                    <p:anim calcmode="lin" valueType="num">
                                      <p:cBhvr additive="base">
                                        <p:cTn id="8" dur="3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1+#ppt_w/2"/>
                                          </p:val>
                                        </p:tav>
                                        <p:tav tm="100000">
                                          <p:val>
                                            <p:strVal val="#ppt_x"/>
                                          </p:val>
                                        </p:tav>
                                      </p:tavLst>
                                    </p:anim>
                                    <p:anim calcmode="lin" valueType="num">
                                      <p:cBhvr additive="base">
                                        <p:cTn id="12" dur="300" fill="hold"/>
                                        <p:tgtEl>
                                          <p:spTgt spid="3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animEffect transition="in" filter="fade">
                                      <p:cBhvr>
                                        <p:cTn id="15" dur="500"/>
                                        <p:tgtEl>
                                          <p:spTgt spid="36">
                                            <p:txEl>
                                              <p:pRg st="0" end="0"/>
                                            </p:txEl>
                                          </p:spTgt>
                                        </p:tgtEl>
                                      </p:cBhvr>
                                    </p:animEffect>
                                    <p:anim calcmode="lin" valueType="num">
                                      <p:cBhvr>
                                        <p:cTn id="1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anim calcmode="lin" valueType="num">
                                      <p:cBhvr>
                                        <p:cTn id="2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00"/>
                                        <p:tgtEl>
                                          <p:spTgt spid="39"/>
                                        </p:tgtEl>
                                      </p:cBhvr>
                                    </p:animEffect>
                                  </p:childTnLst>
                                </p:cTn>
                              </p:par>
                            </p:childTnLst>
                          </p:cTn>
                        </p:par>
                        <p:par>
                          <p:cTn id="30" fill="hold">
                            <p:stCondLst>
                              <p:cond delay="900"/>
                            </p:stCondLst>
                            <p:childTnLst>
                              <p:par>
                                <p:cTn id="31" presetID="42" presetClass="entr" presetSubtype="0" fill="hold" grpId="0"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300"/>
                                        <p:tgtEl>
                                          <p:spTgt spid="13">
                                            <p:txEl>
                                              <p:pRg st="0" end="0"/>
                                            </p:txEl>
                                          </p:spTgt>
                                        </p:tgtEl>
                                      </p:cBhvr>
                                    </p:animEffect>
                                    <p:anim calcmode="lin" valueType="num">
                                      <p:cBhvr>
                                        <p:cTn id="34"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300"/>
                                        <p:tgtEl>
                                          <p:spTgt spid="12"/>
                                        </p:tgtEl>
                                      </p:cBhvr>
                                    </p:animEffect>
                                    <p:anim calcmode="lin" valueType="num">
                                      <p:cBhvr>
                                        <p:cTn id="39" dur="300" fill="hold"/>
                                        <p:tgtEl>
                                          <p:spTgt spid="12"/>
                                        </p:tgtEl>
                                        <p:attrNameLst>
                                          <p:attrName>ppt_x</p:attrName>
                                        </p:attrNameLst>
                                      </p:cBhvr>
                                      <p:tavLst>
                                        <p:tav tm="0">
                                          <p:val>
                                            <p:strVal val="#ppt_x"/>
                                          </p:val>
                                        </p:tav>
                                        <p:tav tm="100000">
                                          <p:val>
                                            <p:strVal val="#ppt_x"/>
                                          </p:val>
                                        </p:tav>
                                      </p:tavLst>
                                    </p:anim>
                                    <p:anim calcmode="lin" valueType="num">
                                      <p:cBhvr>
                                        <p:cTn id="40" dur="30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1300"/>
                            </p:stCondLst>
                            <p:childTnLst>
                              <p:par>
                                <p:cTn id="42" presetID="22" presetClass="entr" presetSubtype="8" fill="hold" grpId="0"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1800"/>
                            </p:stCondLst>
                            <p:childTnLst>
                              <p:par>
                                <p:cTn id="46" presetID="10" presetClass="entr" presetSubtype="0" fill="hold" grpId="0" nodeType="afterEffect" nodePh="1">
                                  <p:stCondLst>
                                    <p:cond delay="0"/>
                                  </p:stCondLst>
                                  <p:endCondLst>
                                    <p:cond evt="begin" delay="0">
                                      <p:tn val="46"/>
                                    </p:cond>
                                  </p:end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
                                        <p:tgtEl>
                                          <p:spTgt spid="4"/>
                                        </p:tgtEl>
                                      </p:cBhvr>
                                    </p:animEffect>
                                  </p:childTnLst>
                                </p:cTn>
                              </p:par>
                            </p:childTnLst>
                          </p:cTn>
                        </p:par>
                        <p:par>
                          <p:cTn id="49" fill="hold">
                            <p:stCondLst>
                              <p:cond delay="1900"/>
                            </p:stCondLst>
                            <p:childTnLst>
                              <p:par>
                                <p:cTn id="50" presetID="10" presetClass="entr" presetSubtype="0"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100"/>
                                        <p:tgtEl>
                                          <p:spTgt spid="16">
                                            <p:txEl>
                                              <p:pRg st="0" end="0"/>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fade">
                                      <p:cBhvr>
                                        <p:cTn id="56" dur="100"/>
                                        <p:tgtEl>
                                          <p:spTgt spid="15">
                                            <p:txEl>
                                              <p:pRg st="0" end="0"/>
                                            </p:txEl>
                                          </p:spTgt>
                                        </p:tgtEl>
                                      </p:cBhvr>
                                    </p:animEffect>
                                  </p:childTnLst>
                                </p:cTn>
                              </p:par>
                            </p:childTnLst>
                          </p:cTn>
                        </p:par>
                        <p:par>
                          <p:cTn id="57" fill="hold">
                            <p:stCondLst>
                              <p:cond delay="21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
                                        <p:tgtEl>
                                          <p:spTgt spid="23"/>
                                        </p:tgtEl>
                                      </p:cBhvr>
                                    </p:animEffect>
                                  </p:childTnLst>
                                </p:cTn>
                              </p:par>
                            </p:childTnLst>
                          </p:cTn>
                        </p:par>
                        <p:par>
                          <p:cTn id="61" fill="hold">
                            <p:stCondLst>
                              <p:cond delay="2200"/>
                            </p:stCondLst>
                            <p:childTnLst>
                              <p:par>
                                <p:cTn id="62" presetID="10" presetClass="entr" presetSubtype="0" fill="hold" grpId="0" nodeType="afterEffect">
                                  <p:stCondLst>
                                    <p:cond delay="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fade">
                                      <p:cBhvr>
                                        <p:cTn id="64" dur="100"/>
                                        <p:tgtEl>
                                          <p:spTgt spid="18">
                                            <p:txEl>
                                              <p:pRg st="0" end="0"/>
                                            </p:txEl>
                                          </p:spTgt>
                                        </p:tgtEl>
                                      </p:cBhvr>
                                    </p:animEffect>
                                  </p:childTnLst>
                                </p:cTn>
                              </p:par>
                            </p:childTnLst>
                          </p:cTn>
                        </p:par>
                        <p:par>
                          <p:cTn id="65" fill="hold">
                            <p:stCondLst>
                              <p:cond delay="2300"/>
                            </p:stCondLst>
                            <p:childTnLst>
                              <p:par>
                                <p:cTn id="66" presetID="10" presetClass="entr" presetSubtype="0"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100"/>
                                        <p:tgtEl>
                                          <p:spTgt spid="17">
                                            <p:txEl>
                                              <p:pRg st="0" end="0"/>
                                            </p:txEl>
                                          </p:spTgt>
                                        </p:tgtEl>
                                      </p:cBhvr>
                                    </p:animEffect>
                                  </p:childTnLst>
                                </p:cTn>
                              </p:par>
                            </p:childTnLst>
                          </p:cTn>
                        </p:par>
                        <p:par>
                          <p:cTn id="69" fill="hold">
                            <p:stCondLst>
                              <p:cond delay="24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
                                        <p:tgtEl>
                                          <p:spTgt spid="24"/>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Effect transition="in" filter="fade">
                                      <p:cBhvr>
                                        <p:cTn id="76" dur="100"/>
                                        <p:tgtEl>
                                          <p:spTgt spid="20">
                                            <p:txEl>
                                              <p:pRg st="0" end="0"/>
                                            </p:txEl>
                                          </p:spTgt>
                                        </p:tgtEl>
                                      </p:cBhvr>
                                    </p:animEffect>
                                  </p:childTnLst>
                                </p:cTn>
                              </p:par>
                            </p:childTnLst>
                          </p:cTn>
                        </p:par>
                        <p:par>
                          <p:cTn id="77" fill="hold">
                            <p:stCondLst>
                              <p:cond delay="2600"/>
                            </p:stCondLst>
                            <p:childTnLst>
                              <p:par>
                                <p:cTn id="78" presetID="10" presetClass="entr" presetSubtype="0" fill="hold" grpId="0" nodeType="afterEffect">
                                  <p:stCondLst>
                                    <p:cond delay="0"/>
                                  </p:stCondLst>
                                  <p:childTnLst>
                                    <p:set>
                                      <p:cBhvr>
                                        <p:cTn id="79" dur="1" fill="hold">
                                          <p:stCondLst>
                                            <p:cond delay="0"/>
                                          </p:stCondLst>
                                        </p:cTn>
                                        <p:tgtEl>
                                          <p:spTgt spid="19">
                                            <p:txEl>
                                              <p:pRg st="0" end="0"/>
                                            </p:txEl>
                                          </p:spTgt>
                                        </p:tgtEl>
                                        <p:attrNameLst>
                                          <p:attrName>style.visibility</p:attrName>
                                        </p:attrNameLst>
                                      </p:cBhvr>
                                      <p:to>
                                        <p:strVal val="visible"/>
                                      </p:to>
                                    </p:set>
                                    <p:animEffect transition="in" filter="fade">
                                      <p:cBhvr>
                                        <p:cTn id="80" dur="100"/>
                                        <p:tgtEl>
                                          <p:spTgt spid="19">
                                            <p:txEl>
                                              <p:pRg st="0" end="0"/>
                                            </p:txEl>
                                          </p:spTgt>
                                        </p:tgtEl>
                                      </p:cBhvr>
                                    </p:animEffect>
                                  </p:childTnLst>
                                </p:cTn>
                              </p:par>
                            </p:childTnLst>
                          </p:cTn>
                        </p:par>
                        <p:par>
                          <p:cTn id="81" fill="hold">
                            <p:stCondLst>
                              <p:cond delay="2700"/>
                            </p:stCondLst>
                            <p:childTnLst>
                              <p:par>
                                <p:cTn id="82" presetID="10" presetClass="entr" presetSubtype="0" fill="hold" grpId="0" nodeType="afterEffect" nodePh="1">
                                  <p:stCondLst>
                                    <p:cond delay="0"/>
                                  </p:stCondLst>
                                  <p:endCondLst>
                                    <p:cond evt="begin" delay="0">
                                      <p:tn val="82"/>
                                    </p:cond>
                                  </p:end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
                                        <p:tgtEl>
                                          <p:spTgt spid="25"/>
                                        </p:tgtEl>
                                      </p:cBhvr>
                                    </p:animEffect>
                                  </p:childTnLst>
                                </p:cTn>
                              </p:par>
                            </p:childTnLst>
                          </p:cTn>
                        </p:par>
                        <p:par>
                          <p:cTn id="85" fill="hold">
                            <p:stCondLst>
                              <p:cond delay="2800"/>
                            </p:stCondLst>
                            <p:childTnLst>
                              <p:par>
                                <p:cTn id="86" presetID="10" presetClass="entr" presetSubtype="0" fill="hold" grpId="0" nodeType="after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fade">
                                      <p:cBhvr>
                                        <p:cTn id="88" dur="100"/>
                                        <p:tgtEl>
                                          <p:spTgt spid="22">
                                            <p:txEl>
                                              <p:pRg st="0" end="0"/>
                                            </p:txEl>
                                          </p:spTgt>
                                        </p:tgtEl>
                                      </p:cBhvr>
                                    </p:animEffect>
                                  </p:childTnLst>
                                </p:cTn>
                              </p:par>
                            </p:childTnLst>
                          </p:cTn>
                        </p:par>
                        <p:par>
                          <p:cTn id="89" fill="hold">
                            <p:stCondLst>
                              <p:cond delay="2900"/>
                            </p:stCondLst>
                            <p:childTnLst>
                              <p:par>
                                <p:cTn id="90" presetID="10" presetClass="entr" presetSubtype="0" fill="hold" grpId="0" nodeType="afterEffect">
                                  <p:stCondLst>
                                    <p:cond delay="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fade">
                                      <p:cBhvr>
                                        <p:cTn id="92" dur="1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
                        <p:tgtEl>
                          <p:spTgt spid="22"/>
                        </p:tgtEl>
                      </p:cBhvr>
                    </p:animEffect>
                  </p:childTnLst>
                </p:cTn>
              </p:par>
            </p:tnLst>
          </p:tmpl>
        </p:tmplLst>
      </p:bldP>
      <p:bldP spid="23" grpId="0"/>
      <p:bldP spid="24" grpId="0"/>
      <p:bldP spid="25" grpId="0"/>
      <p:bldP spid="34" grpId="0" animBg="1"/>
      <p:bldP spid="35" grpId="0" animBg="1"/>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9"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样式1">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DB1E1CD3-98F1-49C1-A5D7-471E28DCB421}"/>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grpSp>
        <p:nvGrpSpPr>
          <p:cNvPr id="10" name="组合 9">
            <a:extLst>
              <a:ext uri="{FF2B5EF4-FFF2-40B4-BE49-F238E27FC236}">
                <a16:creationId xmlns:a16="http://schemas.microsoft.com/office/drawing/2014/main" id="{345AE834-398A-4FAD-A889-FDC8BD95793E}"/>
              </a:ext>
            </a:extLst>
          </p:cNvPr>
          <p:cNvGrpSpPr/>
          <p:nvPr userDrawn="1"/>
        </p:nvGrpSpPr>
        <p:grpSpPr>
          <a:xfrm>
            <a:off x="658590" y="5398355"/>
            <a:ext cx="4489470" cy="576042"/>
            <a:chOff x="658590" y="5105036"/>
            <a:chExt cx="4489470" cy="576042"/>
          </a:xfrm>
          <a:solidFill>
            <a:srgbClr val="537EC5"/>
          </a:solidFill>
        </p:grpSpPr>
        <p:cxnSp>
          <p:nvCxnSpPr>
            <p:cNvPr id="11" name="直接连接符 10">
              <a:extLst>
                <a:ext uri="{FF2B5EF4-FFF2-40B4-BE49-F238E27FC236}">
                  <a16:creationId xmlns:a16="http://schemas.microsoft.com/office/drawing/2014/main" id="{C526399B-0F78-4C60-BBF8-6A911508667C}"/>
                </a:ext>
              </a:extLst>
            </p:cNvPr>
            <p:cNvCxnSpPr>
              <a:cxnSpLocks/>
            </p:cNvCxnSpPr>
            <p:nvPr/>
          </p:nvCxnSpPr>
          <p:spPr>
            <a:xfrm>
              <a:off x="928590" y="5645078"/>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E222084-1B96-4183-AEA4-B8CA936C8ABA}"/>
                </a:ext>
              </a:extLst>
            </p:cNvPr>
            <p:cNvSpPr/>
            <p:nvPr/>
          </p:nvSpPr>
          <p:spPr>
            <a:xfrm>
              <a:off x="658590" y="5609078"/>
              <a:ext cx="540000" cy="72000"/>
            </a:xfrm>
            <a:prstGeom prst="rect">
              <a:avLst/>
            </a:prstGeom>
            <a:grp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 name="直接连接符 12">
              <a:extLst>
                <a:ext uri="{FF2B5EF4-FFF2-40B4-BE49-F238E27FC236}">
                  <a16:creationId xmlns:a16="http://schemas.microsoft.com/office/drawing/2014/main" id="{4FBCCF09-2B70-4A91-B0CE-FE10369CD06B}"/>
                </a:ext>
              </a:extLst>
            </p:cNvPr>
            <p:cNvCxnSpPr>
              <a:cxnSpLocks/>
            </p:cNvCxnSpPr>
            <p:nvPr/>
          </p:nvCxnSpPr>
          <p:spPr>
            <a:xfrm flipH="1">
              <a:off x="5148059" y="5105036"/>
              <a:ext cx="1" cy="540042"/>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D98E96D3-400B-429F-B126-B59F7849D182}"/>
              </a:ext>
            </a:extLst>
          </p:cNvPr>
          <p:cNvGrpSpPr/>
          <p:nvPr userDrawn="1"/>
        </p:nvGrpSpPr>
        <p:grpSpPr>
          <a:xfrm>
            <a:off x="7659358" y="4096272"/>
            <a:ext cx="3859542" cy="72000"/>
            <a:chOff x="7659358" y="3860735"/>
            <a:chExt cx="3859542" cy="72000"/>
          </a:xfrm>
          <a:solidFill>
            <a:srgbClr val="537EC5"/>
          </a:solidFill>
        </p:grpSpPr>
        <p:cxnSp>
          <p:nvCxnSpPr>
            <p:cNvPr id="15" name="直接连接符 14">
              <a:extLst>
                <a:ext uri="{FF2B5EF4-FFF2-40B4-BE49-F238E27FC236}">
                  <a16:creationId xmlns:a16="http://schemas.microsoft.com/office/drawing/2014/main" id="{397EC01F-DECD-45D4-A652-1A7DA7A1DBB0}"/>
                </a:ext>
              </a:extLst>
            </p:cNvPr>
            <p:cNvCxnSpPr>
              <a:cxnSpLocks/>
            </p:cNvCxnSpPr>
            <p:nvPr/>
          </p:nvCxnSpPr>
          <p:spPr>
            <a:xfrm flipH="1">
              <a:off x="7659358" y="3896735"/>
              <a:ext cx="3589542"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4D191D0-D034-4431-804B-203AA03275B4}"/>
                </a:ext>
              </a:extLst>
            </p:cNvPr>
            <p:cNvSpPr/>
            <p:nvPr/>
          </p:nvSpPr>
          <p:spPr>
            <a:xfrm flipH="1">
              <a:off x="10978900" y="386073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ea"/>
              </a:endParaRPr>
            </a:p>
          </p:txBody>
        </p:sp>
      </p:grpSp>
      <p:grpSp>
        <p:nvGrpSpPr>
          <p:cNvPr id="17" name="组合 16">
            <a:extLst>
              <a:ext uri="{FF2B5EF4-FFF2-40B4-BE49-F238E27FC236}">
                <a16:creationId xmlns:a16="http://schemas.microsoft.com/office/drawing/2014/main" id="{CADBEA03-BAAA-4065-B602-E83C5EF7C5A2}"/>
              </a:ext>
            </a:extLst>
          </p:cNvPr>
          <p:cNvGrpSpPr/>
          <p:nvPr userDrawn="1"/>
        </p:nvGrpSpPr>
        <p:grpSpPr>
          <a:xfrm>
            <a:off x="658590" y="1850594"/>
            <a:ext cx="4489468" cy="561055"/>
            <a:chOff x="658590" y="1557275"/>
            <a:chExt cx="4489468" cy="561055"/>
          </a:xfrm>
          <a:solidFill>
            <a:srgbClr val="537EC5"/>
          </a:solidFill>
        </p:grpSpPr>
        <p:cxnSp>
          <p:nvCxnSpPr>
            <p:cNvPr id="18" name="直接连接符 17">
              <a:extLst>
                <a:ext uri="{FF2B5EF4-FFF2-40B4-BE49-F238E27FC236}">
                  <a16:creationId xmlns:a16="http://schemas.microsoft.com/office/drawing/2014/main" id="{8E322E3B-C34B-4E14-9256-970B5A9E4A61}"/>
                </a:ext>
              </a:extLst>
            </p:cNvPr>
            <p:cNvCxnSpPr>
              <a:cxnSpLocks/>
            </p:cNvCxnSpPr>
            <p:nvPr/>
          </p:nvCxnSpPr>
          <p:spPr>
            <a:xfrm flipV="1">
              <a:off x="928590" y="1593275"/>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80B6DED-56C1-44BC-99C7-9B6D939A1EC4}"/>
                </a:ext>
              </a:extLst>
            </p:cNvPr>
            <p:cNvSpPr/>
            <p:nvPr/>
          </p:nvSpPr>
          <p:spPr>
            <a:xfrm flipV="1">
              <a:off x="658590" y="155727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20" name="直接连接符 19">
              <a:extLst>
                <a:ext uri="{FF2B5EF4-FFF2-40B4-BE49-F238E27FC236}">
                  <a16:creationId xmlns:a16="http://schemas.microsoft.com/office/drawing/2014/main" id="{F43AFDAC-2AA7-48CC-A392-A530A5AF44B5}"/>
                </a:ext>
              </a:extLst>
            </p:cNvPr>
            <p:cNvCxnSpPr>
              <a:cxnSpLocks/>
              <a:stCxn id="38" idx="4"/>
            </p:cNvCxnSpPr>
            <p:nvPr/>
          </p:nvCxnSpPr>
          <p:spPr>
            <a:xfrm flipV="1">
              <a:off x="5148058" y="1593275"/>
              <a:ext cx="0" cy="525055"/>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sp>
        <p:nvSpPr>
          <p:cNvPr id="24" name="任意多边形: 形状 23">
            <a:extLst>
              <a:ext uri="{FF2B5EF4-FFF2-40B4-BE49-F238E27FC236}">
                <a16:creationId xmlns:a16="http://schemas.microsoft.com/office/drawing/2014/main" id="{6A908D78-F088-44F4-8B8A-79538D10A986}"/>
              </a:ext>
            </a:extLst>
          </p:cNvPr>
          <p:cNvSpPr/>
          <p:nvPr/>
        </p:nvSpPr>
        <p:spPr>
          <a:xfrm>
            <a:off x="6198968" y="2086173"/>
            <a:ext cx="1457557" cy="1056524"/>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5" name="任意多边形: 形状 24">
            <a:extLst>
              <a:ext uri="{FF2B5EF4-FFF2-40B4-BE49-F238E27FC236}">
                <a16:creationId xmlns:a16="http://schemas.microsoft.com/office/drawing/2014/main" id="{A97073AE-0F07-4530-BA4C-4E9A37DA4D8F}"/>
              </a:ext>
            </a:extLst>
          </p:cNvPr>
          <p:cNvSpPr/>
          <p:nvPr/>
        </p:nvSpPr>
        <p:spPr>
          <a:xfrm>
            <a:off x="4538167" y="2087927"/>
            <a:ext cx="1566937" cy="101087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6" name="任意多边形: 形状 25">
            <a:extLst>
              <a:ext uri="{FF2B5EF4-FFF2-40B4-BE49-F238E27FC236}">
                <a16:creationId xmlns:a16="http://schemas.microsoft.com/office/drawing/2014/main" id="{771C004E-0E6B-4BE8-93BF-C4041E7F72D8}"/>
              </a:ext>
            </a:extLst>
          </p:cNvPr>
          <p:cNvSpPr/>
          <p:nvPr/>
        </p:nvSpPr>
        <p:spPr>
          <a:xfrm>
            <a:off x="4224679" y="3098804"/>
            <a:ext cx="513804" cy="1613976"/>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7" name="任意多边形: 形状 26">
            <a:extLst>
              <a:ext uri="{FF2B5EF4-FFF2-40B4-BE49-F238E27FC236}">
                <a16:creationId xmlns:a16="http://schemas.microsoft.com/office/drawing/2014/main" id="{4CC64E65-8CBF-4707-83F4-CD751A234317}"/>
              </a:ext>
            </a:extLst>
          </p:cNvPr>
          <p:cNvSpPr/>
          <p:nvPr/>
        </p:nvSpPr>
        <p:spPr>
          <a:xfrm>
            <a:off x="7453518" y="3164248"/>
            <a:ext cx="485738" cy="1677136"/>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8" name="任意多边形: 形状 27">
            <a:extLst>
              <a:ext uri="{FF2B5EF4-FFF2-40B4-BE49-F238E27FC236}">
                <a16:creationId xmlns:a16="http://schemas.microsoft.com/office/drawing/2014/main" id="{416D2811-E648-4A70-9286-44E7BB7F4BE9}"/>
              </a:ext>
            </a:extLst>
          </p:cNvPr>
          <p:cNvSpPr/>
          <p:nvPr/>
        </p:nvSpPr>
        <p:spPr>
          <a:xfrm>
            <a:off x="6086896" y="4796008"/>
            <a:ext cx="1476226" cy="968857"/>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9" name="任意多边形: 形状 28">
            <a:extLst>
              <a:ext uri="{FF2B5EF4-FFF2-40B4-BE49-F238E27FC236}">
                <a16:creationId xmlns:a16="http://schemas.microsoft.com/office/drawing/2014/main" id="{DD4D83E1-33C0-44EE-BAF9-1CE353A23951}"/>
              </a:ext>
            </a:extLst>
          </p:cNvPr>
          <p:cNvSpPr/>
          <p:nvPr/>
        </p:nvSpPr>
        <p:spPr>
          <a:xfrm>
            <a:off x="4565751" y="4825616"/>
            <a:ext cx="1464138" cy="931183"/>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pic>
        <p:nvPicPr>
          <p:cNvPr id="23" name="图片 22">
            <a:extLst>
              <a:ext uri="{FF2B5EF4-FFF2-40B4-BE49-F238E27FC236}">
                <a16:creationId xmlns:a16="http://schemas.microsoft.com/office/drawing/2014/main" id="{CCAC5271-6DE6-4662-89CD-EBE00178EA91}"/>
              </a:ext>
            </a:extLst>
          </p:cNvPr>
          <p:cNvPicPr>
            <a:picLocks/>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4628880" y="2458400"/>
            <a:ext cx="2934237" cy="2934237"/>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0" name="椭圆 29">
            <a:extLst>
              <a:ext uri="{FF2B5EF4-FFF2-40B4-BE49-F238E27FC236}">
                <a16:creationId xmlns:a16="http://schemas.microsoft.com/office/drawing/2014/main" id="{93C9697F-B48C-4D78-80B2-E8D81B15FC4D}"/>
              </a:ext>
            </a:extLst>
          </p:cNvPr>
          <p:cNvSpPr/>
          <p:nvPr/>
        </p:nvSpPr>
        <p:spPr>
          <a:xfrm flipH="1">
            <a:off x="7866207" y="4075922"/>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椭圆 32">
            <a:extLst>
              <a:ext uri="{FF2B5EF4-FFF2-40B4-BE49-F238E27FC236}">
                <a16:creationId xmlns:a16="http://schemas.microsoft.com/office/drawing/2014/main" id="{5A0B033C-7703-49CE-8C13-E03F09BE270D}"/>
              </a:ext>
            </a:extLst>
          </p:cNvPr>
          <p:cNvSpPr/>
          <p:nvPr/>
        </p:nvSpPr>
        <p:spPr>
          <a:xfrm>
            <a:off x="5090303" y="5420566"/>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8" name="椭圆 37">
            <a:extLst>
              <a:ext uri="{FF2B5EF4-FFF2-40B4-BE49-F238E27FC236}">
                <a16:creationId xmlns:a16="http://schemas.microsoft.com/office/drawing/2014/main" id="{AAC94BD0-C079-48AC-AEBD-340AB1C0AA10}"/>
              </a:ext>
            </a:extLst>
          </p:cNvPr>
          <p:cNvSpPr/>
          <p:nvPr/>
        </p:nvSpPr>
        <p:spPr>
          <a:xfrm>
            <a:off x="5090303" y="2296140"/>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文本占位符 43">
            <a:extLst>
              <a:ext uri="{FF2B5EF4-FFF2-40B4-BE49-F238E27FC236}">
                <a16:creationId xmlns:a16="http://schemas.microsoft.com/office/drawing/2014/main" id="{A2926136-E3F5-4092-9200-B45799849BE0}"/>
              </a:ext>
            </a:extLst>
          </p:cNvPr>
          <p:cNvSpPr>
            <a:spLocks noGrp="1"/>
          </p:cNvSpPr>
          <p:nvPr>
            <p:ph type="body" sz="quarter" idx="15" hasCustomPrompt="1"/>
          </p:nvPr>
        </p:nvSpPr>
        <p:spPr>
          <a:xfrm>
            <a:off x="590550" y="2579319"/>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5" name="文本占位符 43">
            <a:extLst>
              <a:ext uri="{FF2B5EF4-FFF2-40B4-BE49-F238E27FC236}">
                <a16:creationId xmlns:a16="http://schemas.microsoft.com/office/drawing/2014/main" id="{DBF77E6B-FDBC-42CC-BD1D-4D1A5B758D2D}"/>
              </a:ext>
            </a:extLst>
          </p:cNvPr>
          <p:cNvSpPr>
            <a:spLocks noGrp="1"/>
          </p:cNvSpPr>
          <p:nvPr>
            <p:ph type="body" sz="quarter" idx="16" hasCustomPrompt="1"/>
          </p:nvPr>
        </p:nvSpPr>
        <p:spPr>
          <a:xfrm>
            <a:off x="573405" y="4638517"/>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6" name="文本占位符 43">
            <a:extLst>
              <a:ext uri="{FF2B5EF4-FFF2-40B4-BE49-F238E27FC236}">
                <a16:creationId xmlns:a16="http://schemas.microsoft.com/office/drawing/2014/main" id="{2FC3BA1F-7EEF-4D31-8B64-97089EF17FB4}"/>
              </a:ext>
            </a:extLst>
          </p:cNvPr>
          <p:cNvSpPr>
            <a:spLocks noGrp="1"/>
          </p:cNvSpPr>
          <p:nvPr>
            <p:ph type="body" sz="quarter" idx="17" hasCustomPrompt="1"/>
          </p:nvPr>
        </p:nvSpPr>
        <p:spPr>
          <a:xfrm>
            <a:off x="8361289" y="2843481"/>
            <a:ext cx="3173413" cy="1192213"/>
          </a:xfrm>
          <a:prstGeom prst="rect">
            <a:avLst/>
          </a:prstGeom>
        </p:spPr>
        <p:txBody>
          <a:bodyPr/>
          <a:lstStyle>
            <a:lvl1pPr marL="0" indent="0" algn="r">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50" name="文本占位符 49">
            <a:extLst>
              <a:ext uri="{FF2B5EF4-FFF2-40B4-BE49-F238E27FC236}">
                <a16:creationId xmlns:a16="http://schemas.microsoft.com/office/drawing/2014/main" id="{55CE21E2-F179-4971-A49D-ABBD011F774B}"/>
              </a:ext>
            </a:extLst>
          </p:cNvPr>
          <p:cNvSpPr>
            <a:spLocks noGrp="1"/>
          </p:cNvSpPr>
          <p:nvPr>
            <p:ph type="body" sz="quarter" idx="18" hasCustomPrompt="1"/>
          </p:nvPr>
        </p:nvSpPr>
        <p:spPr>
          <a:xfrm>
            <a:off x="590550" y="2104192"/>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1" name="文本占位符 49">
            <a:extLst>
              <a:ext uri="{FF2B5EF4-FFF2-40B4-BE49-F238E27FC236}">
                <a16:creationId xmlns:a16="http://schemas.microsoft.com/office/drawing/2014/main" id="{6499300B-3A78-4850-A292-7D158A2E70E5}"/>
              </a:ext>
            </a:extLst>
          </p:cNvPr>
          <p:cNvSpPr>
            <a:spLocks noGrp="1"/>
          </p:cNvSpPr>
          <p:nvPr>
            <p:ph type="body" sz="quarter" idx="19" hasCustomPrompt="1"/>
          </p:nvPr>
        </p:nvSpPr>
        <p:spPr>
          <a:xfrm>
            <a:off x="573404" y="4172079"/>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2" name="文本占位符 49">
            <a:extLst>
              <a:ext uri="{FF2B5EF4-FFF2-40B4-BE49-F238E27FC236}">
                <a16:creationId xmlns:a16="http://schemas.microsoft.com/office/drawing/2014/main" id="{D39B9981-6492-4444-BA72-13E8D0492DBA}"/>
              </a:ext>
            </a:extLst>
          </p:cNvPr>
          <p:cNvSpPr>
            <a:spLocks noGrp="1"/>
          </p:cNvSpPr>
          <p:nvPr>
            <p:ph type="body" sz="quarter" idx="20" hasCustomPrompt="1"/>
          </p:nvPr>
        </p:nvSpPr>
        <p:spPr>
          <a:xfrm>
            <a:off x="8348640" y="2370882"/>
            <a:ext cx="3173413" cy="354846"/>
          </a:xfrm>
          <a:prstGeom prst="rect">
            <a:avLst/>
          </a:prstGeom>
        </p:spPr>
        <p:txBody>
          <a:bodyPr/>
          <a:lstStyle>
            <a:lvl1pPr marL="0" indent="0" algn="r">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3" name="MH_Others_2">
            <a:extLst>
              <a:ext uri="{FF2B5EF4-FFF2-40B4-BE49-F238E27FC236}">
                <a16:creationId xmlns:a16="http://schemas.microsoft.com/office/drawing/2014/main" id="{99134485-8114-4251-950A-BB9A570D3B4C}"/>
              </a:ext>
            </a:extLst>
          </p:cNvPr>
          <p:cNvSpPr/>
          <p:nvPr>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MH_Others_2">
            <a:extLst>
              <a:ext uri="{FF2B5EF4-FFF2-40B4-BE49-F238E27FC236}">
                <a16:creationId xmlns:a16="http://schemas.microsoft.com/office/drawing/2014/main" id="{AA588568-EDE7-4522-A335-347F1BA6012F}"/>
              </a:ext>
            </a:extLst>
          </p:cNvPr>
          <p:cNvSpPr/>
          <p:nvPr>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占位符 3">
            <a:extLst>
              <a:ext uri="{FF2B5EF4-FFF2-40B4-BE49-F238E27FC236}">
                <a16:creationId xmlns:a16="http://schemas.microsoft.com/office/drawing/2014/main" id="{AE83D851-8D14-4B25-B47D-594037C811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56" name="文本占位符 5">
            <a:extLst>
              <a:ext uri="{FF2B5EF4-FFF2-40B4-BE49-F238E27FC236}">
                <a16:creationId xmlns:a16="http://schemas.microsoft.com/office/drawing/2014/main" id="{94600261-4961-4B7E-9737-A003B153326A}"/>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57" name="图片 56">
            <a:extLst>
              <a:ext uri="{FF2B5EF4-FFF2-40B4-BE49-F238E27FC236}">
                <a16:creationId xmlns:a16="http://schemas.microsoft.com/office/drawing/2014/main" id="{0DF548ED-7F0D-49EF-96D2-D747CD1E21C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58" name="文本框 57">
            <a:extLst>
              <a:ext uri="{FF2B5EF4-FFF2-40B4-BE49-F238E27FC236}">
                <a16:creationId xmlns:a16="http://schemas.microsoft.com/office/drawing/2014/main" id="{FF28CB59-F72E-45E6-8FAD-F11ADE80C431}"/>
              </a:ext>
            </a:extLst>
          </p:cNvPr>
          <p:cNvSpPr txBox="1"/>
          <p:nvPr/>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30991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1+#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5">
                                            <p:txEl>
                                              <p:pRg st="0" end="0"/>
                                            </p:txEl>
                                          </p:spTgt>
                                        </p:tgtEl>
                                        <p:attrNameLst>
                                          <p:attrName>style.visibility</p:attrName>
                                        </p:attrNameLst>
                                      </p:cBhvr>
                                      <p:to>
                                        <p:strVal val="visible"/>
                                      </p:to>
                                    </p:set>
                                    <p:animEffect transition="in" filter="fade">
                                      <p:cBhvr>
                                        <p:cTn id="15" dur="500"/>
                                        <p:tgtEl>
                                          <p:spTgt spid="55">
                                            <p:txEl>
                                              <p:pRg st="0" end="0"/>
                                            </p:txEl>
                                          </p:spTgt>
                                        </p:tgtEl>
                                      </p:cBhvr>
                                    </p:animEffect>
                                    <p:anim calcmode="lin" valueType="num">
                                      <p:cBhvr>
                                        <p:cTn id="16"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56">
                                            <p:txEl>
                                              <p:pRg st="0" end="0"/>
                                            </p:txEl>
                                          </p:spTgt>
                                        </p:tgtEl>
                                        <p:attrNameLst>
                                          <p:attrName>style.visibility</p:attrName>
                                        </p:attrNameLst>
                                      </p:cBhvr>
                                      <p:to>
                                        <p:strVal val="visible"/>
                                      </p:to>
                                    </p:set>
                                    <p:animEffect transition="in" filter="fade">
                                      <p:cBhvr>
                                        <p:cTn id="20" dur="500"/>
                                        <p:tgtEl>
                                          <p:spTgt spid="56">
                                            <p:txEl>
                                              <p:pRg st="0" end="0"/>
                                            </p:txEl>
                                          </p:spTgt>
                                        </p:tgtEl>
                                      </p:cBhvr>
                                    </p:animEffect>
                                    <p:anim calcmode="lin" valueType="num">
                                      <p:cBhvr>
                                        <p:cTn id="21"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00"/>
                                        <p:tgtEl>
                                          <p:spTgt spid="58"/>
                                        </p:tgtEl>
                                      </p:cBhvr>
                                    </p:animEffect>
                                  </p:childTnLst>
                                </p:cTn>
                              </p:par>
                            </p:childTnLst>
                          </p:cTn>
                        </p:par>
                        <p:par>
                          <p:cTn id="30" fill="hold">
                            <p:stCondLst>
                              <p:cond delay="90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300" fill="hold"/>
                                        <p:tgtEl>
                                          <p:spTgt spid="23"/>
                                        </p:tgtEl>
                                        <p:attrNameLst>
                                          <p:attrName>ppt_w</p:attrName>
                                        </p:attrNameLst>
                                      </p:cBhvr>
                                      <p:tavLst>
                                        <p:tav tm="0">
                                          <p:val>
                                            <p:fltVal val="0"/>
                                          </p:val>
                                        </p:tav>
                                        <p:tav tm="100000">
                                          <p:val>
                                            <p:strVal val="#ppt_w"/>
                                          </p:val>
                                        </p:tav>
                                      </p:tavLst>
                                    </p:anim>
                                    <p:anim calcmode="lin" valueType="num">
                                      <p:cBhvr>
                                        <p:cTn id="34" dur="300" fill="hold"/>
                                        <p:tgtEl>
                                          <p:spTgt spid="23"/>
                                        </p:tgtEl>
                                        <p:attrNameLst>
                                          <p:attrName>ppt_h</p:attrName>
                                        </p:attrNameLst>
                                      </p:cBhvr>
                                      <p:tavLst>
                                        <p:tav tm="0">
                                          <p:val>
                                            <p:fltVal val="0"/>
                                          </p:val>
                                        </p:tav>
                                        <p:tav tm="100000">
                                          <p:val>
                                            <p:strVal val="#ppt_h"/>
                                          </p:val>
                                        </p:tav>
                                      </p:tavLst>
                                    </p:anim>
                                    <p:animEffect transition="in" filter="fade">
                                      <p:cBhvr>
                                        <p:cTn id="35" dur="300"/>
                                        <p:tgtEl>
                                          <p:spTgt spid="23"/>
                                        </p:tgtEl>
                                      </p:cBhvr>
                                    </p:animEffect>
                                  </p:childTnLst>
                                </p:cTn>
                              </p:par>
                            </p:childTnLst>
                          </p:cTn>
                        </p:par>
                        <p:par>
                          <p:cTn id="36" fill="hold">
                            <p:stCondLst>
                              <p:cond delay="12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
                                        <p:tgtEl>
                                          <p:spTgt spid="25"/>
                                        </p:tgtEl>
                                      </p:cBhvr>
                                    </p:animEffect>
                                  </p:childTnLst>
                                </p:cTn>
                              </p:par>
                            </p:childTnLst>
                          </p:cTn>
                        </p:par>
                        <p:par>
                          <p:cTn id="40" fill="hold">
                            <p:stCondLst>
                              <p:cond delay="13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
                                        <p:tgtEl>
                                          <p:spTgt spid="24"/>
                                        </p:tgtEl>
                                      </p:cBhvr>
                                    </p:animEffect>
                                  </p:childTnLst>
                                </p:cTn>
                              </p:par>
                            </p:childTnLst>
                          </p:cTn>
                        </p:par>
                        <p:par>
                          <p:cTn id="44" fill="hold">
                            <p:stCondLst>
                              <p:cond delay="14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100"/>
                                        <p:tgtEl>
                                          <p:spTgt spid="27"/>
                                        </p:tgtEl>
                                      </p:cBhvr>
                                    </p:animEffect>
                                  </p:childTnLst>
                                </p:cTn>
                              </p:par>
                            </p:childTnLst>
                          </p:cTn>
                        </p:par>
                        <p:par>
                          <p:cTn id="48" fill="hold">
                            <p:stCondLst>
                              <p:cond delay="1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100"/>
                                        <p:tgtEl>
                                          <p:spTgt spid="28"/>
                                        </p:tgtEl>
                                      </p:cBhvr>
                                    </p:animEffect>
                                  </p:childTnLst>
                                </p:cTn>
                              </p:par>
                            </p:childTnLst>
                          </p:cTn>
                        </p:par>
                        <p:par>
                          <p:cTn id="52" fill="hold">
                            <p:stCondLst>
                              <p:cond delay="1600"/>
                            </p:stCondLst>
                            <p:childTnLst>
                              <p:par>
                                <p:cTn id="53" presetID="22" presetClass="entr" presetSubtype="2"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100"/>
                                        <p:tgtEl>
                                          <p:spTgt spid="29"/>
                                        </p:tgtEl>
                                      </p:cBhvr>
                                    </p:animEffect>
                                  </p:childTnLst>
                                </p:cTn>
                              </p:par>
                            </p:childTnLst>
                          </p:cTn>
                        </p:par>
                        <p:par>
                          <p:cTn id="56" fill="hold">
                            <p:stCondLst>
                              <p:cond delay="1700"/>
                            </p:stCondLst>
                            <p:childTnLst>
                              <p:par>
                                <p:cTn id="57" presetID="2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1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
                                        <p:tgtEl>
                                          <p:spTgt spid="30"/>
                                        </p:tgtEl>
                                      </p:cBhvr>
                                    </p:animEffect>
                                  </p:childTnLst>
                                </p:cTn>
                              </p:par>
                            </p:childTnLst>
                          </p:cTn>
                        </p:par>
                        <p:par>
                          <p:cTn id="69" fill="hold">
                            <p:stCondLst>
                              <p:cond delay="1800"/>
                            </p:stCondLst>
                            <p:childTnLst>
                              <p:par>
                                <p:cTn id="70" presetID="22" presetClass="entr" presetSubtype="2"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200"/>
                                        <p:tgtEl>
                                          <p:spTgt spid="17"/>
                                        </p:tgtEl>
                                      </p:cBhvr>
                                    </p:animEffect>
                                  </p:childTnLst>
                                </p:cTn>
                              </p:par>
                            </p:childTnLst>
                          </p:cTn>
                        </p:par>
                        <p:par>
                          <p:cTn id="73" fill="hold">
                            <p:stCondLst>
                              <p:cond delay="2000"/>
                            </p:stCondLst>
                            <p:childTnLst>
                              <p:par>
                                <p:cTn id="74" presetID="22" presetClass="entr" presetSubtype="2"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right)">
                                      <p:cBhvr>
                                        <p:cTn id="76" dur="200"/>
                                        <p:tgtEl>
                                          <p:spTgt spid="10"/>
                                        </p:tgtEl>
                                      </p:cBhvr>
                                    </p:animEffect>
                                  </p:childTnLst>
                                </p:cTn>
                              </p:par>
                            </p:childTnLst>
                          </p:cTn>
                        </p:par>
                        <p:par>
                          <p:cTn id="77" fill="hold">
                            <p:stCondLst>
                              <p:cond delay="2200"/>
                            </p:stCondLst>
                            <p:childTnLst>
                              <p:par>
                                <p:cTn id="78" presetID="22" presetClass="entr" presetSubtype="8"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200"/>
                                        <p:tgtEl>
                                          <p:spTgt spid="14"/>
                                        </p:tgtEl>
                                      </p:cBhvr>
                                    </p:animEffect>
                                  </p:childTnLst>
                                </p:cTn>
                              </p:par>
                            </p:childTnLst>
                          </p:cTn>
                        </p:par>
                        <p:par>
                          <p:cTn id="81" fill="hold">
                            <p:stCondLst>
                              <p:cond delay="2400"/>
                            </p:stCondLst>
                            <p:childTnLst>
                              <p:par>
                                <p:cTn id="82" presetID="10" presetClass="entr" presetSubtype="0"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Effect transition="in" filter="fade">
                                      <p:cBhvr>
                                        <p:cTn id="84" dur="300"/>
                                        <p:tgtEl>
                                          <p:spTgt spid="50">
                                            <p:txEl>
                                              <p:pRg st="0" end="0"/>
                                            </p:txEl>
                                          </p:spTgt>
                                        </p:tgtEl>
                                      </p:cBhvr>
                                    </p:animEffect>
                                  </p:childTnLst>
                                </p:cTn>
                              </p:par>
                            </p:childTnLst>
                          </p:cTn>
                        </p:par>
                        <p:par>
                          <p:cTn id="85" fill="hold">
                            <p:stCondLst>
                              <p:cond delay="2700"/>
                            </p:stCondLst>
                            <p:childTnLst>
                              <p:par>
                                <p:cTn id="86" presetID="10" presetClass="entr" presetSubtype="0"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Effect transition="in" filter="fade">
                                      <p:cBhvr>
                                        <p:cTn id="88" dur="300"/>
                                        <p:tgtEl>
                                          <p:spTgt spid="44">
                                            <p:txEl>
                                              <p:pRg st="0" end="0"/>
                                            </p:txEl>
                                          </p:spTgt>
                                        </p:tgtEl>
                                      </p:cBhvr>
                                    </p:animEffect>
                                  </p:childTnLst>
                                </p:cTn>
                              </p:par>
                            </p:childTnLst>
                          </p:cTn>
                        </p:par>
                        <p:par>
                          <p:cTn id="89" fill="hold">
                            <p:stCondLst>
                              <p:cond delay="3000"/>
                            </p:stCondLst>
                            <p:childTnLst>
                              <p:par>
                                <p:cTn id="90" presetID="10" presetClass="entr" presetSubtype="0" fill="hold" grpId="0" nodeType="after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Effect transition="in" filter="fade">
                                      <p:cBhvr>
                                        <p:cTn id="92" dur="300"/>
                                        <p:tgtEl>
                                          <p:spTgt spid="51">
                                            <p:txEl>
                                              <p:pRg st="0" end="0"/>
                                            </p:txEl>
                                          </p:spTgt>
                                        </p:tgtEl>
                                      </p:cBhvr>
                                    </p:animEffect>
                                  </p:childTnLst>
                                </p:cTn>
                              </p:par>
                            </p:childTnLst>
                          </p:cTn>
                        </p:par>
                        <p:par>
                          <p:cTn id="93" fill="hold">
                            <p:stCondLst>
                              <p:cond delay="3300"/>
                            </p:stCondLst>
                            <p:childTnLst>
                              <p:par>
                                <p:cTn id="94" presetID="10" presetClass="entr" presetSubtype="0" fill="hold" grpId="0" nodeType="afterEffect">
                                  <p:stCondLst>
                                    <p:cond delay="0"/>
                                  </p:stCondLst>
                                  <p:childTnLst>
                                    <p:set>
                                      <p:cBhvr>
                                        <p:cTn id="95" dur="1" fill="hold">
                                          <p:stCondLst>
                                            <p:cond delay="0"/>
                                          </p:stCondLst>
                                        </p:cTn>
                                        <p:tgtEl>
                                          <p:spTgt spid="45">
                                            <p:txEl>
                                              <p:pRg st="0" end="0"/>
                                            </p:txEl>
                                          </p:spTgt>
                                        </p:tgtEl>
                                        <p:attrNameLst>
                                          <p:attrName>style.visibility</p:attrName>
                                        </p:attrNameLst>
                                      </p:cBhvr>
                                      <p:to>
                                        <p:strVal val="visible"/>
                                      </p:to>
                                    </p:set>
                                    <p:animEffect transition="in" filter="fade">
                                      <p:cBhvr>
                                        <p:cTn id="96" dur="300"/>
                                        <p:tgtEl>
                                          <p:spTgt spid="45">
                                            <p:txEl>
                                              <p:pRg st="0" end="0"/>
                                            </p:txEl>
                                          </p:spTgt>
                                        </p:tgtEl>
                                      </p:cBhvr>
                                    </p:animEffect>
                                  </p:childTnLst>
                                </p:cTn>
                              </p:par>
                            </p:childTnLst>
                          </p:cTn>
                        </p:par>
                        <p:par>
                          <p:cTn id="97" fill="hold">
                            <p:stCondLst>
                              <p:cond delay="3600"/>
                            </p:stCondLst>
                            <p:childTnLst>
                              <p:par>
                                <p:cTn id="98" presetID="10" presetClass="entr" presetSubtype="0" fill="hold" grpId="0" nodeType="afterEffect">
                                  <p:stCondLst>
                                    <p:cond delay="0"/>
                                  </p:stCondLst>
                                  <p:childTnLst>
                                    <p:set>
                                      <p:cBhvr>
                                        <p:cTn id="99" dur="1" fill="hold">
                                          <p:stCondLst>
                                            <p:cond delay="0"/>
                                          </p:stCondLst>
                                        </p:cTn>
                                        <p:tgtEl>
                                          <p:spTgt spid="52">
                                            <p:txEl>
                                              <p:pRg st="0" end="0"/>
                                            </p:txEl>
                                          </p:spTgt>
                                        </p:tgtEl>
                                        <p:attrNameLst>
                                          <p:attrName>style.visibility</p:attrName>
                                        </p:attrNameLst>
                                      </p:cBhvr>
                                      <p:to>
                                        <p:strVal val="visible"/>
                                      </p:to>
                                    </p:set>
                                    <p:animEffect transition="in" filter="fade">
                                      <p:cBhvr>
                                        <p:cTn id="100" dur="300"/>
                                        <p:tgtEl>
                                          <p:spTgt spid="52">
                                            <p:txEl>
                                              <p:pRg st="0" end="0"/>
                                            </p:txEl>
                                          </p:spTgt>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3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3" grpId="0" animBg="1"/>
      <p:bldP spid="38"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0" grpId="0" build="p">
        <p:tmplLst>
          <p:tmpl lvl="1">
            <p:tnLst>
              <p:par>
                <p:cTn presetID="10" presetClass="entr" presetSubtype="0"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300"/>
                        <p:tgtEl>
                          <p:spTgt spid="51"/>
                        </p:tgtEl>
                      </p:cBhvr>
                    </p:animEffect>
                  </p:childTnLst>
                </p:cTn>
              </p:par>
            </p:tnLst>
          </p:tmpl>
        </p:tmplLst>
      </p:bldP>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300"/>
                        <p:tgtEl>
                          <p:spTgt spid="52"/>
                        </p:tgtEl>
                      </p:cBhvr>
                    </p:animEffect>
                  </p:childTnLst>
                </p:cTn>
              </p:par>
            </p:tnLst>
          </p:tmpl>
        </p:tmplLst>
      </p:bldP>
      <p:bldP spid="53" grpId="0" animBg="1"/>
      <p:bldP spid="54" grpId="0" animBg="1"/>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anim calcmode="lin" valueType="num">
                      <p:cBhvr>
                        <p:cTn dur="500" fill="hold"/>
                        <p:tgtEl>
                          <p:spTgt spid="55"/>
                        </p:tgtEl>
                        <p:attrNameLst>
                          <p:attrName>ppt_x</p:attrName>
                        </p:attrNameLst>
                      </p:cBhvr>
                      <p:tavLst>
                        <p:tav tm="0">
                          <p:val>
                            <p:strVal val="#ppt_x"/>
                          </p:val>
                        </p:tav>
                        <p:tav tm="100000">
                          <p:val>
                            <p:strVal val="#ppt_x"/>
                          </p:val>
                        </p:tav>
                      </p:tavLst>
                    </p:anim>
                    <p:anim calcmode="lin" valueType="num">
                      <p:cBhvr>
                        <p:cTn dur="5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P spid="58"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样式2">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
        <p:nvSpPr>
          <p:cNvPr id="48" name="任意多边形: 形状 47">
            <a:extLst>
              <a:ext uri="{FF2B5EF4-FFF2-40B4-BE49-F238E27FC236}">
                <a16:creationId xmlns:a16="http://schemas.microsoft.com/office/drawing/2014/main" id="{B3DACE75-CEEF-4C21-8D99-5A447F046804}"/>
              </a:ext>
            </a:extLst>
          </p:cNvPr>
          <p:cNvSpPr/>
          <p:nvPr userDrawn="1"/>
        </p:nvSpPr>
        <p:spPr>
          <a:xfrm>
            <a:off x="5162118" y="2649383"/>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5628641-68B5-4EC6-9F9C-4B5B0F9C97FC}"/>
              </a:ext>
            </a:extLst>
          </p:cNvPr>
          <p:cNvSpPr/>
          <p:nvPr userDrawn="1"/>
        </p:nvSpPr>
        <p:spPr>
          <a:xfrm>
            <a:off x="8397680" y="2649383"/>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E0537DD-D7F1-41E1-B4E7-AD1554F2B6C5}"/>
              </a:ext>
            </a:extLst>
          </p:cNvPr>
          <p:cNvSpPr/>
          <p:nvPr userDrawn="1"/>
        </p:nvSpPr>
        <p:spPr>
          <a:xfrm>
            <a:off x="5162118" y="4532866"/>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194077D3-7CC4-40F4-8E6C-9715C5E74FF6}"/>
              </a:ext>
            </a:extLst>
          </p:cNvPr>
          <p:cNvSpPr/>
          <p:nvPr userDrawn="1"/>
        </p:nvSpPr>
        <p:spPr>
          <a:xfrm>
            <a:off x="8397680" y="4532866"/>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7">
            <a:extLst>
              <a:ext uri="{FF2B5EF4-FFF2-40B4-BE49-F238E27FC236}">
                <a16:creationId xmlns:a16="http://schemas.microsoft.com/office/drawing/2014/main" id="{15DCDE62-4EC9-4080-B3A6-64AB599C4A99}"/>
              </a:ext>
            </a:extLst>
          </p:cNvPr>
          <p:cNvSpPr>
            <a:spLocks noGrp="1"/>
          </p:cNvSpPr>
          <p:nvPr>
            <p:ph type="body" sz="quarter" idx="12" hasCustomPrompt="1"/>
          </p:nvPr>
        </p:nvSpPr>
        <p:spPr>
          <a:xfrm>
            <a:off x="755650" y="1452563"/>
            <a:ext cx="10858500" cy="868362"/>
          </a:xfrm>
          <a:prstGeom prst="rect">
            <a:avLst/>
          </a:prstGeom>
        </p:spPr>
        <p:txBody>
          <a:bodyPr/>
          <a:lstStyle>
            <a:lvl1pPr marL="0" indent="0" algn="ctr">
              <a:buNone/>
              <a:defRPr sz="1800"/>
            </a:lvl1pPr>
            <a:lvl2pPr>
              <a:defRPr sz="1800"/>
            </a:lvl2pPr>
            <a:lvl3pPr>
              <a:defRPr sz="1800"/>
            </a:lvl3pPr>
            <a:lvl4pPr>
              <a:defRPr sz="1800"/>
            </a:lvl4pPr>
            <a:lvl5pPr>
              <a:defRPr sz="1800"/>
            </a:lvl5pPr>
          </a:lstStyle>
          <a:p>
            <a:pPr lvl="0"/>
            <a:r>
              <a:rPr lang="zh-CN" altLang="en-US" dirty="0"/>
              <a:t>小标题微软雅黑字号</a:t>
            </a:r>
            <a:r>
              <a:rPr lang="en-US" altLang="zh-CN" dirty="0"/>
              <a:t>20</a:t>
            </a:r>
            <a:r>
              <a:rPr lang="zh-CN" altLang="en-US" dirty="0"/>
              <a:t>加粗居中，正文微软雅黑字号</a:t>
            </a:r>
            <a:r>
              <a:rPr lang="en-US" altLang="zh-CN" dirty="0"/>
              <a:t>18</a:t>
            </a:r>
          </a:p>
          <a:p>
            <a:pPr lvl="0"/>
            <a:r>
              <a:rPr lang="zh-CN" altLang="en-US" dirty="0"/>
              <a:t>在图片上右键选择</a:t>
            </a:r>
            <a:r>
              <a:rPr lang="en-US" altLang="zh-CN" dirty="0"/>
              <a:t>“</a:t>
            </a:r>
            <a:r>
              <a:rPr lang="zh-CN" altLang="en-US" dirty="0"/>
              <a:t>更改图片</a:t>
            </a:r>
            <a:r>
              <a:rPr lang="en-US" altLang="zh-CN" dirty="0"/>
              <a:t>”</a:t>
            </a:r>
            <a:r>
              <a:rPr lang="zh-CN" altLang="en-US" dirty="0"/>
              <a:t>即可替换图片</a:t>
            </a:r>
          </a:p>
        </p:txBody>
      </p:sp>
      <p:sp>
        <p:nvSpPr>
          <p:cNvPr id="40" name="文本占位符 39">
            <a:extLst>
              <a:ext uri="{FF2B5EF4-FFF2-40B4-BE49-F238E27FC236}">
                <a16:creationId xmlns:a16="http://schemas.microsoft.com/office/drawing/2014/main" id="{97027313-26E8-4C8A-86F4-5533B070BA30}"/>
              </a:ext>
            </a:extLst>
          </p:cNvPr>
          <p:cNvSpPr>
            <a:spLocks noGrp="1"/>
          </p:cNvSpPr>
          <p:nvPr>
            <p:ph type="body" sz="quarter" idx="13" hasCustomPrompt="1"/>
          </p:nvPr>
        </p:nvSpPr>
        <p:spPr>
          <a:xfrm>
            <a:off x="5547763"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1" name="文本占位符 39">
            <a:extLst>
              <a:ext uri="{FF2B5EF4-FFF2-40B4-BE49-F238E27FC236}">
                <a16:creationId xmlns:a16="http://schemas.microsoft.com/office/drawing/2014/main" id="{4C0086E9-7103-42F7-A589-139E7AE038BE}"/>
              </a:ext>
            </a:extLst>
          </p:cNvPr>
          <p:cNvSpPr>
            <a:spLocks noGrp="1"/>
          </p:cNvSpPr>
          <p:nvPr>
            <p:ph type="body" sz="quarter" idx="14" hasCustomPrompt="1"/>
          </p:nvPr>
        </p:nvSpPr>
        <p:spPr>
          <a:xfrm>
            <a:off x="8814854"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2" name="文本占位符 39">
            <a:extLst>
              <a:ext uri="{FF2B5EF4-FFF2-40B4-BE49-F238E27FC236}">
                <a16:creationId xmlns:a16="http://schemas.microsoft.com/office/drawing/2014/main" id="{CC490229-3201-4D30-BD39-5A652E964DBF}"/>
              </a:ext>
            </a:extLst>
          </p:cNvPr>
          <p:cNvSpPr>
            <a:spLocks noGrp="1"/>
          </p:cNvSpPr>
          <p:nvPr>
            <p:ph type="body" sz="quarter" idx="15" hasCustomPrompt="1"/>
          </p:nvPr>
        </p:nvSpPr>
        <p:spPr>
          <a:xfrm>
            <a:off x="5560980"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3" name="文本占位符 39">
            <a:extLst>
              <a:ext uri="{FF2B5EF4-FFF2-40B4-BE49-F238E27FC236}">
                <a16:creationId xmlns:a16="http://schemas.microsoft.com/office/drawing/2014/main" id="{48EA1FE4-D2FD-45F5-A9FE-7D6FEE0CDD77}"/>
              </a:ext>
            </a:extLst>
          </p:cNvPr>
          <p:cNvSpPr>
            <a:spLocks noGrp="1"/>
          </p:cNvSpPr>
          <p:nvPr>
            <p:ph type="body" sz="quarter" idx="16" hasCustomPrompt="1"/>
          </p:nvPr>
        </p:nvSpPr>
        <p:spPr>
          <a:xfrm>
            <a:off x="8828071"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4" name="文本占位符 39">
            <a:extLst>
              <a:ext uri="{FF2B5EF4-FFF2-40B4-BE49-F238E27FC236}">
                <a16:creationId xmlns:a16="http://schemas.microsoft.com/office/drawing/2014/main" id="{6B8368C1-011C-4BBE-9A29-590B308D4BD4}"/>
              </a:ext>
            </a:extLst>
          </p:cNvPr>
          <p:cNvSpPr>
            <a:spLocks noGrp="1"/>
          </p:cNvSpPr>
          <p:nvPr>
            <p:ph type="body" sz="quarter" idx="17" hasCustomPrompt="1"/>
          </p:nvPr>
        </p:nvSpPr>
        <p:spPr>
          <a:xfrm>
            <a:off x="5469588"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5" name="文本占位符 39">
            <a:extLst>
              <a:ext uri="{FF2B5EF4-FFF2-40B4-BE49-F238E27FC236}">
                <a16:creationId xmlns:a16="http://schemas.microsoft.com/office/drawing/2014/main" id="{A4376B32-B53C-40B0-B4A1-1D90D52002BF}"/>
              </a:ext>
            </a:extLst>
          </p:cNvPr>
          <p:cNvSpPr>
            <a:spLocks noGrp="1"/>
          </p:cNvSpPr>
          <p:nvPr>
            <p:ph type="body" sz="quarter" idx="18" hasCustomPrompt="1"/>
          </p:nvPr>
        </p:nvSpPr>
        <p:spPr>
          <a:xfrm>
            <a:off x="5469588"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6" name="文本占位符 39">
            <a:extLst>
              <a:ext uri="{FF2B5EF4-FFF2-40B4-BE49-F238E27FC236}">
                <a16:creationId xmlns:a16="http://schemas.microsoft.com/office/drawing/2014/main" id="{D4DE7C82-9684-40B7-AE8C-B542D9304310}"/>
              </a:ext>
            </a:extLst>
          </p:cNvPr>
          <p:cNvSpPr>
            <a:spLocks noGrp="1"/>
          </p:cNvSpPr>
          <p:nvPr>
            <p:ph type="body" sz="quarter" idx="19" hasCustomPrompt="1"/>
          </p:nvPr>
        </p:nvSpPr>
        <p:spPr>
          <a:xfrm>
            <a:off x="8705150"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7" name="文本占位符 39">
            <a:extLst>
              <a:ext uri="{FF2B5EF4-FFF2-40B4-BE49-F238E27FC236}">
                <a16:creationId xmlns:a16="http://schemas.microsoft.com/office/drawing/2014/main" id="{0888496B-1A16-4328-995E-9A95C86D529F}"/>
              </a:ext>
            </a:extLst>
          </p:cNvPr>
          <p:cNvSpPr>
            <a:spLocks noGrp="1"/>
          </p:cNvSpPr>
          <p:nvPr>
            <p:ph type="body" sz="quarter" idx="20" hasCustomPrompt="1"/>
          </p:nvPr>
        </p:nvSpPr>
        <p:spPr>
          <a:xfrm>
            <a:off x="8705150"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Tree>
    <p:extLst>
      <p:ext uri="{BB962C8B-B14F-4D97-AF65-F5344CB8AC3E}">
        <p14:creationId xmlns:p14="http://schemas.microsoft.com/office/powerpoint/2010/main" val="341147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r>
              <a:rPr lang="zh-CN" altLang="en-US" dirty="0"/>
              <a:t>参考文献</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r>
              <a:rPr lang="en-US" altLang="zh-CN" dirty="0"/>
              <a:t>Relevant Reference</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grpSp>
        <p:nvGrpSpPr>
          <p:cNvPr id="10" name="组合 9">
            <a:extLst>
              <a:ext uri="{FF2B5EF4-FFF2-40B4-BE49-F238E27FC236}">
                <a16:creationId xmlns:a16="http://schemas.microsoft.com/office/drawing/2014/main" id="{B063FA36-B666-4080-82F5-F21C9DC4BC90}"/>
              </a:ext>
            </a:extLst>
          </p:cNvPr>
          <p:cNvGrpSpPr/>
          <p:nvPr userDrawn="1"/>
        </p:nvGrpSpPr>
        <p:grpSpPr>
          <a:xfrm>
            <a:off x="660400" y="1866723"/>
            <a:ext cx="9591040" cy="437912"/>
            <a:chOff x="660400" y="1866723"/>
            <a:chExt cx="9591040" cy="437912"/>
          </a:xfrm>
        </p:grpSpPr>
        <p:sp>
          <p:nvSpPr>
            <p:cNvPr id="11" name="文本框 10">
              <a:extLst>
                <a:ext uri="{FF2B5EF4-FFF2-40B4-BE49-F238E27FC236}">
                  <a16:creationId xmlns:a16="http://schemas.microsoft.com/office/drawing/2014/main" id="{DF12D557-BC6A-4A53-A2EE-3F4F78D9062F}"/>
                </a:ext>
              </a:extLst>
            </p:cNvPr>
            <p:cNvSpPr txBox="1"/>
            <p:nvPr/>
          </p:nvSpPr>
          <p:spPr>
            <a:xfrm>
              <a:off x="660400" y="1866723"/>
              <a:ext cx="731078" cy="369332"/>
            </a:xfrm>
            <a:prstGeom prst="rect">
              <a:avLst/>
            </a:prstGeom>
            <a:noFill/>
          </p:spPr>
          <p:txBody>
            <a:bodyPr wrap="square" rtlCol="0">
              <a:spAutoFit/>
            </a:bodyPr>
            <a:lstStyle/>
            <a:p>
              <a:r>
                <a:rPr lang="zh-CN" altLang="zh-CN" b="1" kern="100" dirty="0">
                  <a:solidFill>
                    <a:srgbClr val="142E60"/>
                  </a:solidFill>
                  <a:latin typeface="+mn-ea"/>
                </a:rPr>
                <a:t>［</a:t>
              </a:r>
              <a:r>
                <a:rPr lang="en-US" altLang="zh-CN" b="1" kern="100" dirty="0">
                  <a:solidFill>
                    <a:srgbClr val="142E60"/>
                  </a:solidFill>
                  <a:latin typeface="+mn-ea"/>
                </a:rPr>
                <a:t>1</a:t>
              </a:r>
              <a:r>
                <a:rPr lang="zh-CN" altLang="zh-CN" b="1" kern="100" dirty="0">
                  <a:solidFill>
                    <a:srgbClr val="142E60"/>
                  </a:solidFill>
                  <a:latin typeface="+mn-ea"/>
                </a:rPr>
                <a:t>］</a:t>
              </a:r>
              <a:endParaRPr lang="zh-CN" altLang="zh-CN" kern="100" dirty="0">
                <a:latin typeface="+mn-ea"/>
              </a:endParaRPr>
            </a:p>
          </p:txBody>
        </p:sp>
        <p:cxnSp>
          <p:nvCxnSpPr>
            <p:cNvPr id="12" name="直接连接符 11">
              <a:extLst>
                <a:ext uri="{FF2B5EF4-FFF2-40B4-BE49-F238E27FC236}">
                  <a16:creationId xmlns:a16="http://schemas.microsoft.com/office/drawing/2014/main" id="{B5EBBC2F-5ECC-4F6A-B017-28E841066DF8}"/>
                </a:ext>
              </a:extLst>
            </p:cNvPr>
            <p:cNvCxnSpPr/>
            <p:nvPr/>
          </p:nvCxnSpPr>
          <p:spPr>
            <a:xfrm>
              <a:off x="914400" y="2304635"/>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BAA1CAA-2C8F-452E-933C-9677DCCB3A87}"/>
              </a:ext>
            </a:extLst>
          </p:cNvPr>
          <p:cNvGrpSpPr/>
          <p:nvPr userDrawn="1"/>
        </p:nvGrpSpPr>
        <p:grpSpPr>
          <a:xfrm>
            <a:off x="660400" y="2472632"/>
            <a:ext cx="9591040" cy="436010"/>
            <a:chOff x="660400" y="2472632"/>
            <a:chExt cx="9591040" cy="436010"/>
          </a:xfrm>
        </p:grpSpPr>
        <p:sp>
          <p:nvSpPr>
            <p:cNvPr id="14" name="文本框 13">
              <a:extLst>
                <a:ext uri="{FF2B5EF4-FFF2-40B4-BE49-F238E27FC236}">
                  <a16:creationId xmlns:a16="http://schemas.microsoft.com/office/drawing/2014/main" id="{CAFDF3EB-8091-408C-872E-B12A58B07363}"/>
                </a:ext>
              </a:extLst>
            </p:cNvPr>
            <p:cNvSpPr txBox="1"/>
            <p:nvPr/>
          </p:nvSpPr>
          <p:spPr>
            <a:xfrm>
              <a:off x="660400" y="2472632"/>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2</a:t>
              </a:r>
              <a:r>
                <a:rPr lang="zh-CN" altLang="en-US" b="1" kern="100" dirty="0">
                  <a:solidFill>
                    <a:srgbClr val="142E60"/>
                  </a:solidFill>
                  <a:latin typeface="+mn-ea"/>
                </a:rPr>
                <a:t>］</a:t>
              </a:r>
              <a:endParaRPr lang="en-US" altLang="zh-CN" kern="100" dirty="0">
                <a:latin typeface="+mn-ea"/>
              </a:endParaRPr>
            </a:p>
          </p:txBody>
        </p:sp>
        <p:cxnSp>
          <p:nvCxnSpPr>
            <p:cNvPr id="15" name="直接连接符 14">
              <a:extLst>
                <a:ext uri="{FF2B5EF4-FFF2-40B4-BE49-F238E27FC236}">
                  <a16:creationId xmlns:a16="http://schemas.microsoft.com/office/drawing/2014/main" id="{7D3D044E-ACF4-4777-8C83-DA198DB22B76}"/>
                </a:ext>
              </a:extLst>
            </p:cNvPr>
            <p:cNvCxnSpPr/>
            <p:nvPr/>
          </p:nvCxnSpPr>
          <p:spPr>
            <a:xfrm>
              <a:off x="914400" y="2908642"/>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3DDF6543-3D52-444C-81A0-C29529F99768}"/>
              </a:ext>
            </a:extLst>
          </p:cNvPr>
          <p:cNvGrpSpPr/>
          <p:nvPr userDrawn="1"/>
        </p:nvGrpSpPr>
        <p:grpSpPr>
          <a:xfrm>
            <a:off x="660399" y="3078541"/>
            <a:ext cx="9591041" cy="434108"/>
            <a:chOff x="660399" y="3078541"/>
            <a:chExt cx="9591041" cy="434108"/>
          </a:xfrm>
        </p:grpSpPr>
        <p:sp>
          <p:nvSpPr>
            <p:cNvPr id="17" name="文本框 16">
              <a:extLst>
                <a:ext uri="{FF2B5EF4-FFF2-40B4-BE49-F238E27FC236}">
                  <a16:creationId xmlns:a16="http://schemas.microsoft.com/office/drawing/2014/main" id="{15B15949-4D41-4154-A6B7-E4CC3B9F5611}"/>
                </a:ext>
              </a:extLst>
            </p:cNvPr>
            <p:cNvSpPr txBox="1"/>
            <p:nvPr/>
          </p:nvSpPr>
          <p:spPr>
            <a:xfrm>
              <a:off x="660399" y="3078541"/>
              <a:ext cx="731079"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3</a:t>
              </a:r>
              <a:r>
                <a:rPr lang="zh-CN" altLang="en-US" b="1" kern="100" dirty="0">
                  <a:solidFill>
                    <a:srgbClr val="142E60"/>
                  </a:solidFill>
                  <a:latin typeface="+mn-ea"/>
                </a:rPr>
                <a:t>］</a:t>
              </a:r>
              <a:endParaRPr lang="en-US" altLang="zh-CN" kern="100" dirty="0">
                <a:latin typeface="+mn-ea"/>
              </a:endParaRPr>
            </a:p>
          </p:txBody>
        </p:sp>
        <p:cxnSp>
          <p:nvCxnSpPr>
            <p:cNvPr id="18" name="直接连接符 17">
              <a:extLst>
                <a:ext uri="{FF2B5EF4-FFF2-40B4-BE49-F238E27FC236}">
                  <a16:creationId xmlns:a16="http://schemas.microsoft.com/office/drawing/2014/main" id="{A1F6E2CE-2FA3-4B49-A007-21C9AA21E0E1}"/>
                </a:ext>
              </a:extLst>
            </p:cNvPr>
            <p:cNvCxnSpPr/>
            <p:nvPr/>
          </p:nvCxnSpPr>
          <p:spPr>
            <a:xfrm>
              <a:off x="914400" y="351264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CFC38FF2-A5E0-4501-976C-2A355E7DA0BF}"/>
              </a:ext>
            </a:extLst>
          </p:cNvPr>
          <p:cNvGrpSpPr/>
          <p:nvPr userDrawn="1"/>
        </p:nvGrpSpPr>
        <p:grpSpPr>
          <a:xfrm>
            <a:off x="660400" y="3684450"/>
            <a:ext cx="9591040" cy="432206"/>
            <a:chOff x="660400" y="3684450"/>
            <a:chExt cx="9591040" cy="432206"/>
          </a:xfrm>
        </p:grpSpPr>
        <p:sp>
          <p:nvSpPr>
            <p:cNvPr id="20" name="文本框 19">
              <a:extLst>
                <a:ext uri="{FF2B5EF4-FFF2-40B4-BE49-F238E27FC236}">
                  <a16:creationId xmlns:a16="http://schemas.microsoft.com/office/drawing/2014/main" id="{9DD3BE0E-2930-48CB-9A93-B94EDB593137}"/>
                </a:ext>
              </a:extLst>
            </p:cNvPr>
            <p:cNvSpPr txBox="1"/>
            <p:nvPr/>
          </p:nvSpPr>
          <p:spPr>
            <a:xfrm>
              <a:off x="660400" y="3684450"/>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4</a:t>
              </a:r>
              <a:r>
                <a:rPr lang="zh-CN" altLang="en-US" b="1" kern="100" dirty="0">
                  <a:solidFill>
                    <a:srgbClr val="142E60"/>
                  </a:solidFill>
                  <a:latin typeface="+mn-ea"/>
                </a:rPr>
                <a:t>］</a:t>
              </a:r>
              <a:endParaRPr lang="en-US" altLang="zh-CN" kern="100" dirty="0">
                <a:latin typeface="+mn-ea"/>
              </a:endParaRPr>
            </a:p>
          </p:txBody>
        </p:sp>
        <p:cxnSp>
          <p:nvCxnSpPr>
            <p:cNvPr id="21" name="直接连接符 20">
              <a:extLst>
                <a:ext uri="{FF2B5EF4-FFF2-40B4-BE49-F238E27FC236}">
                  <a16:creationId xmlns:a16="http://schemas.microsoft.com/office/drawing/2014/main" id="{9AC68FAA-D460-4940-B118-F14445D07AD7}"/>
                </a:ext>
              </a:extLst>
            </p:cNvPr>
            <p:cNvCxnSpPr/>
            <p:nvPr/>
          </p:nvCxnSpPr>
          <p:spPr>
            <a:xfrm>
              <a:off x="914400" y="4116656"/>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91D9F818-4AC7-4F0C-BE3D-4FC1B223AA76}"/>
              </a:ext>
            </a:extLst>
          </p:cNvPr>
          <p:cNvGrpSpPr/>
          <p:nvPr userDrawn="1"/>
        </p:nvGrpSpPr>
        <p:grpSpPr>
          <a:xfrm>
            <a:off x="660400" y="4290359"/>
            <a:ext cx="9591040" cy="430304"/>
            <a:chOff x="660400" y="4290359"/>
            <a:chExt cx="9591040" cy="430304"/>
          </a:xfrm>
        </p:grpSpPr>
        <p:sp>
          <p:nvSpPr>
            <p:cNvPr id="23" name="文本框 22">
              <a:extLst>
                <a:ext uri="{FF2B5EF4-FFF2-40B4-BE49-F238E27FC236}">
                  <a16:creationId xmlns:a16="http://schemas.microsoft.com/office/drawing/2014/main" id="{E3E93B02-BAD9-4E5C-81C1-8179211D66D5}"/>
                </a:ext>
              </a:extLst>
            </p:cNvPr>
            <p:cNvSpPr txBox="1"/>
            <p:nvPr/>
          </p:nvSpPr>
          <p:spPr>
            <a:xfrm>
              <a:off x="660400" y="4290359"/>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5</a:t>
              </a:r>
              <a:r>
                <a:rPr lang="zh-CN" altLang="en-US" b="1" kern="100" dirty="0">
                  <a:solidFill>
                    <a:srgbClr val="142E60"/>
                  </a:solidFill>
                  <a:latin typeface="+mn-ea"/>
                </a:rPr>
                <a:t>］</a:t>
              </a:r>
              <a:endParaRPr lang="en-US" altLang="zh-CN" kern="100" dirty="0">
                <a:latin typeface="+mn-ea"/>
              </a:endParaRPr>
            </a:p>
          </p:txBody>
        </p:sp>
        <p:cxnSp>
          <p:nvCxnSpPr>
            <p:cNvPr id="24" name="直接连接符 23">
              <a:extLst>
                <a:ext uri="{FF2B5EF4-FFF2-40B4-BE49-F238E27FC236}">
                  <a16:creationId xmlns:a16="http://schemas.microsoft.com/office/drawing/2014/main" id="{DAFAED7E-6CF2-4F97-BA32-DF083170FC34}"/>
                </a:ext>
              </a:extLst>
            </p:cNvPr>
            <p:cNvCxnSpPr/>
            <p:nvPr/>
          </p:nvCxnSpPr>
          <p:spPr>
            <a:xfrm>
              <a:off x="914400" y="4720663"/>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9A41C81A-EEAD-4241-BCBE-350C5B414D01}"/>
              </a:ext>
            </a:extLst>
          </p:cNvPr>
          <p:cNvGrpSpPr/>
          <p:nvPr userDrawn="1"/>
        </p:nvGrpSpPr>
        <p:grpSpPr>
          <a:xfrm>
            <a:off x="660399" y="4896270"/>
            <a:ext cx="9591041" cy="458908"/>
            <a:chOff x="660399" y="4896270"/>
            <a:chExt cx="9591041" cy="458908"/>
          </a:xfrm>
        </p:grpSpPr>
        <p:sp>
          <p:nvSpPr>
            <p:cNvPr id="26" name="文本框 25">
              <a:extLst>
                <a:ext uri="{FF2B5EF4-FFF2-40B4-BE49-F238E27FC236}">
                  <a16:creationId xmlns:a16="http://schemas.microsoft.com/office/drawing/2014/main" id="{E31E88A4-F4C8-4DFF-8CED-B4CA58E8EC38}"/>
                </a:ext>
              </a:extLst>
            </p:cNvPr>
            <p:cNvSpPr txBox="1"/>
            <p:nvPr/>
          </p:nvSpPr>
          <p:spPr>
            <a:xfrm>
              <a:off x="660399" y="4896270"/>
              <a:ext cx="731079" cy="458908"/>
            </a:xfrm>
            <a:prstGeom prst="rect">
              <a:avLst/>
            </a:prstGeom>
            <a:noFill/>
          </p:spPr>
          <p:txBody>
            <a:bodyPr wrap="square" rtlCol="0">
              <a:spAutoFit/>
            </a:bodyPr>
            <a:lstStyle/>
            <a:p>
              <a:pPr>
                <a:lnSpc>
                  <a:spcPct val="150000"/>
                </a:lnSpc>
              </a:pPr>
              <a:r>
                <a:rPr lang="zh-CN" altLang="en-US" b="1" kern="100" dirty="0">
                  <a:solidFill>
                    <a:srgbClr val="142E60"/>
                  </a:solidFill>
                  <a:latin typeface="+mn-ea"/>
                </a:rPr>
                <a:t>［</a:t>
              </a:r>
              <a:r>
                <a:rPr lang="en-US" altLang="zh-CN" b="1" kern="100" dirty="0">
                  <a:solidFill>
                    <a:srgbClr val="142E60"/>
                  </a:solidFill>
                  <a:latin typeface="+mn-ea"/>
                </a:rPr>
                <a:t>6</a:t>
              </a:r>
              <a:r>
                <a:rPr lang="zh-CN" altLang="en-US" b="1" kern="100" dirty="0">
                  <a:solidFill>
                    <a:srgbClr val="142E60"/>
                  </a:solidFill>
                  <a:latin typeface="+mn-ea"/>
                </a:rPr>
                <a:t>］</a:t>
              </a:r>
              <a:endParaRPr lang="en-US" altLang="zh-CN" kern="100" dirty="0">
                <a:latin typeface="+mn-ea"/>
              </a:endParaRPr>
            </a:p>
          </p:txBody>
        </p:sp>
        <p:cxnSp>
          <p:nvCxnSpPr>
            <p:cNvPr id="27" name="直接连接符 26">
              <a:extLst>
                <a:ext uri="{FF2B5EF4-FFF2-40B4-BE49-F238E27FC236}">
                  <a16:creationId xmlns:a16="http://schemas.microsoft.com/office/drawing/2014/main" id="{B4F5C875-FAF4-4ECC-8DA3-D4E608A88239}"/>
                </a:ext>
              </a:extLst>
            </p:cNvPr>
            <p:cNvCxnSpPr/>
            <p:nvPr/>
          </p:nvCxnSpPr>
          <p:spPr>
            <a:xfrm>
              <a:off x="914400" y="532466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文本占位符 27">
            <a:extLst>
              <a:ext uri="{FF2B5EF4-FFF2-40B4-BE49-F238E27FC236}">
                <a16:creationId xmlns:a16="http://schemas.microsoft.com/office/drawing/2014/main" id="{93976210-6EBC-4E08-9FC8-6333CBA89A49}"/>
              </a:ext>
            </a:extLst>
          </p:cNvPr>
          <p:cNvSpPr>
            <a:spLocks noGrp="1"/>
          </p:cNvSpPr>
          <p:nvPr>
            <p:ph type="body" sz="quarter" idx="12" hasCustomPrompt="1"/>
          </p:nvPr>
        </p:nvSpPr>
        <p:spPr>
          <a:xfrm>
            <a:off x="1391603" y="189844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2" name="文本占位符 27">
            <a:extLst>
              <a:ext uri="{FF2B5EF4-FFF2-40B4-BE49-F238E27FC236}">
                <a16:creationId xmlns:a16="http://schemas.microsoft.com/office/drawing/2014/main" id="{6FCCEECD-DF07-4508-A955-4361FEBAD9B4}"/>
              </a:ext>
            </a:extLst>
          </p:cNvPr>
          <p:cNvSpPr>
            <a:spLocks noGrp="1"/>
          </p:cNvSpPr>
          <p:nvPr>
            <p:ph type="body" sz="quarter" idx="13" hasCustomPrompt="1"/>
          </p:nvPr>
        </p:nvSpPr>
        <p:spPr>
          <a:xfrm>
            <a:off x="1391478" y="2499956"/>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3" name="文本占位符 27">
            <a:extLst>
              <a:ext uri="{FF2B5EF4-FFF2-40B4-BE49-F238E27FC236}">
                <a16:creationId xmlns:a16="http://schemas.microsoft.com/office/drawing/2014/main" id="{08D8CDD2-84C4-406A-9FB9-2A4BDDB4A83D}"/>
              </a:ext>
            </a:extLst>
          </p:cNvPr>
          <p:cNvSpPr>
            <a:spLocks noGrp="1"/>
          </p:cNvSpPr>
          <p:nvPr>
            <p:ph type="body" sz="quarter" idx="14" hasCustomPrompt="1"/>
          </p:nvPr>
        </p:nvSpPr>
        <p:spPr>
          <a:xfrm>
            <a:off x="1391353" y="3101463"/>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4" name="文本占位符 27">
            <a:extLst>
              <a:ext uri="{FF2B5EF4-FFF2-40B4-BE49-F238E27FC236}">
                <a16:creationId xmlns:a16="http://schemas.microsoft.com/office/drawing/2014/main" id="{E5119B11-64A4-4514-BD5A-B72273C1E213}"/>
              </a:ext>
            </a:extLst>
          </p:cNvPr>
          <p:cNvSpPr>
            <a:spLocks noGrp="1"/>
          </p:cNvSpPr>
          <p:nvPr>
            <p:ph type="body" sz="quarter" idx="15" hasCustomPrompt="1"/>
          </p:nvPr>
        </p:nvSpPr>
        <p:spPr>
          <a:xfrm>
            <a:off x="1391228" y="3702970"/>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5" name="文本占位符 27">
            <a:extLst>
              <a:ext uri="{FF2B5EF4-FFF2-40B4-BE49-F238E27FC236}">
                <a16:creationId xmlns:a16="http://schemas.microsoft.com/office/drawing/2014/main" id="{AFD2A6AA-18B2-497A-B34C-C0B24759B3FD}"/>
              </a:ext>
            </a:extLst>
          </p:cNvPr>
          <p:cNvSpPr>
            <a:spLocks noGrp="1"/>
          </p:cNvSpPr>
          <p:nvPr>
            <p:ph type="body" sz="quarter" idx="16" hasCustomPrompt="1"/>
          </p:nvPr>
        </p:nvSpPr>
        <p:spPr>
          <a:xfrm>
            <a:off x="1391103" y="4304477"/>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6" name="文本占位符 27">
            <a:extLst>
              <a:ext uri="{FF2B5EF4-FFF2-40B4-BE49-F238E27FC236}">
                <a16:creationId xmlns:a16="http://schemas.microsoft.com/office/drawing/2014/main" id="{8636F7AE-AE4E-45D7-9AE2-EA44AAE927DA}"/>
              </a:ext>
            </a:extLst>
          </p:cNvPr>
          <p:cNvSpPr>
            <a:spLocks noGrp="1"/>
          </p:cNvSpPr>
          <p:nvPr>
            <p:ph type="body" sz="quarter" idx="17" hasCustomPrompt="1"/>
          </p:nvPr>
        </p:nvSpPr>
        <p:spPr>
          <a:xfrm>
            <a:off x="1390978" y="4954317"/>
            <a:ext cx="8859837" cy="314325"/>
          </a:xfrm>
          <a:prstGeom prst="rect">
            <a:avLst/>
          </a:prstGeom>
        </p:spPr>
        <p:txBody>
          <a:bodyPr/>
          <a:lstStyle>
            <a:lvl1pPr marL="0" indent="0">
              <a:buNone/>
              <a:defRPr sz="1600"/>
            </a:lvl1pPr>
          </a:lstStyle>
          <a:p>
            <a:pPr lvl="0"/>
            <a:r>
              <a:rPr lang="zh-CN" altLang="en-US" dirty="0"/>
              <a:t>请在这里输入你的参考文献</a:t>
            </a:r>
          </a:p>
        </p:txBody>
      </p:sp>
    </p:spTree>
    <p:extLst>
      <p:ext uri="{BB962C8B-B14F-4D97-AF65-F5344CB8AC3E}">
        <p14:creationId xmlns:p14="http://schemas.microsoft.com/office/powerpoint/2010/main" val="170358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par>
                          <p:cTn id="30" fill="hold">
                            <p:stCondLst>
                              <p:cond delay="9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250"/>
                                        <p:tgtEl>
                                          <p:spTgt spid="10"/>
                                        </p:tgtEl>
                                      </p:cBhvr>
                                    </p:animEffect>
                                  </p:childTnLst>
                                </p:cTn>
                              </p:par>
                            </p:childTnLst>
                          </p:cTn>
                        </p:par>
                        <p:par>
                          <p:cTn id="34" fill="hold">
                            <p:stCondLst>
                              <p:cond delay="115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250"/>
                                        <p:tgtEl>
                                          <p:spTgt spid="28">
                                            <p:txEl>
                                              <p:pRg st="0" end="0"/>
                                            </p:txEl>
                                          </p:spTgt>
                                        </p:tgtEl>
                                      </p:cBhvr>
                                    </p:animEffect>
                                  </p:childTnLst>
                                </p:cTn>
                              </p:par>
                            </p:childTnLst>
                          </p:cTn>
                        </p:par>
                        <p:par>
                          <p:cTn id="38" fill="hold">
                            <p:stCondLst>
                              <p:cond delay="14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250"/>
                                        <p:tgtEl>
                                          <p:spTgt spid="13"/>
                                        </p:tgtEl>
                                      </p:cBhvr>
                                    </p:animEffect>
                                  </p:childTnLst>
                                </p:cTn>
                              </p:par>
                            </p:childTnLst>
                          </p:cTn>
                        </p:par>
                        <p:par>
                          <p:cTn id="42" fill="hold">
                            <p:stCondLst>
                              <p:cond delay="1650"/>
                            </p:stCondLst>
                            <p:childTnLst>
                              <p:par>
                                <p:cTn id="43" presetID="22" presetClass="entr" presetSubtype="8" fill="hold" grpId="0" nodeType="afterEffect">
                                  <p:stCondLst>
                                    <p:cond delay="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left)">
                                      <p:cBhvr>
                                        <p:cTn id="45" dur="250"/>
                                        <p:tgtEl>
                                          <p:spTgt spid="32">
                                            <p:txEl>
                                              <p:pRg st="0" end="0"/>
                                            </p:txEl>
                                          </p:spTgt>
                                        </p:tgtEl>
                                      </p:cBhvr>
                                    </p:animEffect>
                                  </p:childTnLst>
                                </p:cTn>
                              </p:par>
                            </p:childTnLst>
                          </p:cTn>
                        </p:par>
                        <p:par>
                          <p:cTn id="46" fill="hold">
                            <p:stCondLst>
                              <p:cond delay="19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250"/>
                                        <p:tgtEl>
                                          <p:spTgt spid="16"/>
                                        </p:tgtEl>
                                      </p:cBhvr>
                                    </p:animEffect>
                                  </p:childTnLst>
                                </p:cTn>
                              </p:par>
                            </p:childTnLst>
                          </p:cTn>
                        </p:par>
                        <p:par>
                          <p:cTn id="50" fill="hold">
                            <p:stCondLst>
                              <p:cond delay="215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250"/>
                                        <p:tgtEl>
                                          <p:spTgt spid="33">
                                            <p:txEl>
                                              <p:pRg st="0" end="0"/>
                                            </p:txEl>
                                          </p:spTgt>
                                        </p:tgtEl>
                                      </p:cBhvr>
                                    </p:animEffec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50"/>
                                        <p:tgtEl>
                                          <p:spTgt spid="19"/>
                                        </p:tgtEl>
                                      </p:cBhvr>
                                    </p:animEffect>
                                  </p:childTnLst>
                                </p:cTn>
                              </p:par>
                            </p:childTnLst>
                          </p:cTn>
                        </p:par>
                        <p:par>
                          <p:cTn id="58" fill="hold">
                            <p:stCondLst>
                              <p:cond delay="2650"/>
                            </p:stCondLst>
                            <p:childTnLst>
                              <p:par>
                                <p:cTn id="59" presetID="22" presetClass="entr" presetSubtype="8" fill="hold" grpId="0" nodeType="after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wipe(left)">
                                      <p:cBhvr>
                                        <p:cTn id="61" dur="250"/>
                                        <p:tgtEl>
                                          <p:spTgt spid="34">
                                            <p:txEl>
                                              <p:pRg st="0" end="0"/>
                                            </p:txEl>
                                          </p:spTgt>
                                        </p:tgtEl>
                                      </p:cBhvr>
                                    </p:animEffect>
                                  </p:childTnLst>
                                </p:cTn>
                              </p:par>
                            </p:childTnLst>
                          </p:cTn>
                        </p:par>
                        <p:par>
                          <p:cTn id="62" fill="hold">
                            <p:stCondLst>
                              <p:cond delay="29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250"/>
                                        <p:tgtEl>
                                          <p:spTgt spid="22"/>
                                        </p:tgtEl>
                                      </p:cBhvr>
                                    </p:animEffect>
                                  </p:childTnLst>
                                </p:cTn>
                              </p:par>
                            </p:childTnLst>
                          </p:cTn>
                        </p:par>
                        <p:par>
                          <p:cTn id="66" fill="hold">
                            <p:stCondLst>
                              <p:cond delay="315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250"/>
                                        <p:tgtEl>
                                          <p:spTgt spid="35">
                                            <p:txEl>
                                              <p:pRg st="0" end="0"/>
                                            </p:txEl>
                                          </p:spTgt>
                                        </p:tgtEl>
                                      </p:cBhvr>
                                    </p:animEffect>
                                  </p:childTnLst>
                                </p:cTn>
                              </p:par>
                            </p:childTnLst>
                          </p:cTn>
                        </p:par>
                        <p:par>
                          <p:cTn id="70" fill="hold">
                            <p:stCondLst>
                              <p:cond delay="3400"/>
                            </p:stCondLst>
                            <p:childTnLst>
                              <p:par>
                                <p:cTn id="71" presetID="22" presetClass="entr" presetSubtype="8"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250"/>
                                        <p:tgtEl>
                                          <p:spTgt spid="25"/>
                                        </p:tgtEl>
                                      </p:cBhvr>
                                    </p:animEffect>
                                  </p:childTnLst>
                                </p:cTn>
                              </p:par>
                            </p:childTnLst>
                          </p:cTn>
                        </p:par>
                        <p:par>
                          <p:cTn id="74" fill="hold">
                            <p:stCondLst>
                              <p:cond delay="3650"/>
                            </p:stCondLst>
                            <p:childTnLst>
                              <p:par>
                                <p:cTn id="75" presetID="22" presetClass="entr" presetSubtype="8" fill="hold" grpId="0" nodeType="afterEffect">
                                  <p:stCondLst>
                                    <p:cond delay="0"/>
                                  </p:stCondLst>
                                  <p:childTnLst>
                                    <p:set>
                                      <p:cBhvr>
                                        <p:cTn id="76" dur="1" fill="hold">
                                          <p:stCondLst>
                                            <p:cond delay="0"/>
                                          </p:stCondLst>
                                        </p:cTn>
                                        <p:tgtEl>
                                          <p:spTgt spid="36">
                                            <p:txEl>
                                              <p:pRg st="0" end="0"/>
                                            </p:txEl>
                                          </p:spTgt>
                                        </p:tgtEl>
                                        <p:attrNameLst>
                                          <p:attrName>style.visibility</p:attrName>
                                        </p:attrNameLst>
                                      </p:cBhvr>
                                      <p:to>
                                        <p:strVal val="visible"/>
                                      </p:to>
                                    </p:set>
                                    <p:animEffect transition="in" filter="wipe(left)">
                                      <p:cBhvr>
                                        <p:cTn id="77" dur="2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250"/>
                        <p:tgtEl>
                          <p:spTgt spid="28"/>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250"/>
                        <p:tgtEl>
                          <p:spTgt spid="33"/>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25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250"/>
                        <p:tgtEl>
                          <p:spTgt spid="3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93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2" r:id="rId5"/>
    <p:sldLayoutId id="2147483654" r:id="rId6"/>
    <p:sldLayoutId id="2147483655" r:id="rId7"/>
    <p:sldLayoutId id="214748365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07/s10278-019-00227-x"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7417F543-3A65-478C-80E3-46CBB688AF3D}"/>
              </a:ext>
            </a:extLst>
          </p:cNvPr>
          <p:cNvSpPr>
            <a:spLocks noGrp="1"/>
          </p:cNvSpPr>
          <p:nvPr>
            <p:ph type="body" sz="quarter" idx="10"/>
          </p:nvPr>
        </p:nvSpPr>
        <p:spPr>
          <a:xfrm>
            <a:off x="639303" y="1992931"/>
            <a:ext cx="5428498" cy="1615817"/>
          </a:xfrm>
        </p:spPr>
        <p:txBody>
          <a:bodyPr/>
          <a:lstStyle/>
          <a:p>
            <a:r>
              <a:rPr lang="zh-CN" altLang="en-US" sz="4400" dirty="0">
                <a:cs typeface="+mn-ea"/>
              </a:rPr>
              <a:t>基于深度学习的颅内出血诊断应用</a:t>
            </a:r>
          </a:p>
          <a:p>
            <a:endParaRPr lang="zh-CN" altLang="en-US" dirty="0"/>
          </a:p>
        </p:txBody>
      </p:sp>
      <p:sp>
        <p:nvSpPr>
          <p:cNvPr id="5" name="文本占位符 4">
            <a:extLst>
              <a:ext uri="{FF2B5EF4-FFF2-40B4-BE49-F238E27FC236}">
                <a16:creationId xmlns:a16="http://schemas.microsoft.com/office/drawing/2014/main" id="{8C711102-13AA-4D7B-AF11-830DC2EFF2CF}"/>
              </a:ext>
            </a:extLst>
          </p:cNvPr>
          <p:cNvSpPr>
            <a:spLocks noGrp="1"/>
          </p:cNvSpPr>
          <p:nvPr>
            <p:ph type="body" sz="quarter" idx="17"/>
          </p:nvPr>
        </p:nvSpPr>
        <p:spPr>
          <a:xfrm>
            <a:off x="667502" y="3802503"/>
            <a:ext cx="1918038" cy="348133"/>
          </a:xfrm>
        </p:spPr>
        <p:txBody>
          <a:bodyPr/>
          <a:lstStyle/>
          <a:p>
            <a:r>
              <a:rPr lang="zh-CN" altLang="en-US" dirty="0">
                <a:latin typeface="Arial"/>
                <a:cs typeface="+mn-ea"/>
              </a:rPr>
              <a:t>汇报人 </a:t>
            </a:r>
            <a:r>
              <a:rPr lang="en-US" altLang="zh-CN" dirty="0">
                <a:latin typeface="Arial"/>
                <a:cs typeface="+mn-ea"/>
              </a:rPr>
              <a:t>| </a:t>
            </a:r>
            <a:r>
              <a:rPr lang="zh-CN" altLang="en-US" dirty="0">
                <a:latin typeface="Arial"/>
                <a:cs typeface="+mn-ea"/>
              </a:rPr>
              <a:t>任宇</a:t>
            </a:r>
          </a:p>
          <a:p>
            <a:endParaRPr lang="zh-CN" altLang="en-US" dirty="0"/>
          </a:p>
          <a:p>
            <a:endParaRPr lang="zh-CN" altLang="en-US" dirty="0"/>
          </a:p>
        </p:txBody>
      </p:sp>
      <p:sp>
        <p:nvSpPr>
          <p:cNvPr id="6" name="文本占位符 5">
            <a:extLst>
              <a:ext uri="{FF2B5EF4-FFF2-40B4-BE49-F238E27FC236}">
                <a16:creationId xmlns:a16="http://schemas.microsoft.com/office/drawing/2014/main" id="{5166360E-6B04-407E-8363-4BB0E7FEDC02}"/>
              </a:ext>
            </a:extLst>
          </p:cNvPr>
          <p:cNvSpPr>
            <a:spLocks noGrp="1"/>
          </p:cNvSpPr>
          <p:nvPr>
            <p:ph type="body" sz="quarter" idx="18"/>
          </p:nvPr>
        </p:nvSpPr>
        <p:spPr>
          <a:xfrm>
            <a:off x="667502" y="4323180"/>
            <a:ext cx="5054568" cy="348133"/>
          </a:xfrm>
        </p:spPr>
        <p:txBody>
          <a:bodyPr/>
          <a:lstStyle/>
          <a:p>
            <a:r>
              <a:rPr lang="zh-CN" altLang="en-US" dirty="0"/>
              <a:t>小组成员</a:t>
            </a:r>
            <a:r>
              <a:rPr lang="en-US" altLang="zh-CN" dirty="0"/>
              <a:t>| </a:t>
            </a:r>
            <a:r>
              <a:rPr lang="zh-CN" altLang="en-US" dirty="0"/>
              <a:t>任宇、左泽宇、范周喆、赵志强</a:t>
            </a:r>
            <a:endParaRPr lang="zh-CN" altLang="zh-CN" dirty="0"/>
          </a:p>
          <a:p>
            <a:endParaRPr lang="zh-CN" altLang="en-US" dirty="0"/>
          </a:p>
        </p:txBody>
      </p:sp>
      <p:sp>
        <p:nvSpPr>
          <p:cNvPr id="7" name="文本占位符 6">
            <a:extLst>
              <a:ext uri="{FF2B5EF4-FFF2-40B4-BE49-F238E27FC236}">
                <a16:creationId xmlns:a16="http://schemas.microsoft.com/office/drawing/2014/main" id="{D71FF38A-3907-4FF6-A0CB-7D344F1F90E6}"/>
              </a:ext>
            </a:extLst>
          </p:cNvPr>
          <p:cNvSpPr>
            <a:spLocks noGrp="1"/>
          </p:cNvSpPr>
          <p:nvPr>
            <p:ph type="body" sz="quarter" idx="19"/>
          </p:nvPr>
        </p:nvSpPr>
        <p:spPr/>
        <p:txBody>
          <a:bodyPr/>
          <a:lstStyle/>
          <a:p>
            <a:r>
              <a:rPr lang="zh-CN" altLang="en-US" dirty="0"/>
              <a:t>汇报</a:t>
            </a:r>
            <a:r>
              <a:rPr lang="zh-CN" altLang="zh-CN" dirty="0"/>
              <a:t>日期</a:t>
            </a:r>
            <a:r>
              <a:rPr lang="en-US" altLang="zh-CN" dirty="0"/>
              <a:t> | 2024/04/26</a:t>
            </a:r>
            <a:endParaRPr lang="zh-CN" altLang="zh-CN" dirty="0"/>
          </a:p>
        </p:txBody>
      </p:sp>
    </p:spTree>
    <p:extLst>
      <p:ext uri="{BB962C8B-B14F-4D97-AF65-F5344CB8AC3E}">
        <p14:creationId xmlns:p14="http://schemas.microsoft.com/office/powerpoint/2010/main" val="395595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FCN</a:t>
            </a:r>
            <a:endParaRPr lang="zh-CN" altLang="en-US" sz="2800" dirty="0"/>
          </a:p>
        </p:txBody>
      </p:sp>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169684" y="3992029"/>
            <a:ext cx="12022316" cy="2579841"/>
          </a:xfrm>
        </p:spPr>
        <p:txBody>
          <a:bodyPr/>
          <a:lstStyle/>
          <a:p>
            <a:pPr marL="285750" indent="-285750">
              <a:buFont typeface="Wingdings" panose="05000000000000000000" pitchFamily="2" charset="2"/>
              <a:buChar char="Ø"/>
            </a:pPr>
            <a:r>
              <a:rPr lang="en-US" altLang="zh-CN" dirty="0"/>
              <a:t>FCN</a:t>
            </a:r>
            <a:r>
              <a:rPr lang="zh-CN" altLang="en-US" dirty="0"/>
              <a:t>通过将传统卷积神经网络中的全连接层替换为卷积层，从而实现了对整个图像的端到端分割，这一改进使得网络能够输出像素级的分割结果。</a:t>
            </a:r>
            <a:endParaRPr lang="en-US" altLang="zh-CN" dirty="0"/>
          </a:p>
          <a:p>
            <a:pPr marL="285750" indent="-285750">
              <a:buFont typeface="Wingdings" panose="05000000000000000000" pitchFamily="2" charset="2"/>
              <a:buChar char="Ø"/>
            </a:pPr>
            <a:r>
              <a:rPr lang="zh-CN" altLang="en-US" dirty="0">
                <a:solidFill>
                  <a:schemeClr val="accent2"/>
                </a:solidFill>
              </a:rPr>
              <a:t>级联</a:t>
            </a:r>
            <a:r>
              <a:rPr lang="en-US" altLang="zh-CN" dirty="0">
                <a:solidFill>
                  <a:schemeClr val="accent2"/>
                </a:solidFill>
              </a:rPr>
              <a:t>FCN</a:t>
            </a:r>
            <a:r>
              <a:rPr lang="zh-CN" altLang="en-US" dirty="0">
                <a:solidFill>
                  <a:schemeClr val="accent2"/>
                </a:solidFill>
              </a:rPr>
              <a:t>（</a:t>
            </a:r>
            <a:r>
              <a:rPr lang="en-US" altLang="zh-CN" dirty="0">
                <a:solidFill>
                  <a:schemeClr val="accent2"/>
                </a:solidFill>
              </a:rPr>
              <a:t>CFCN</a:t>
            </a:r>
            <a:r>
              <a:rPr lang="zh-CN" altLang="en-US" dirty="0">
                <a:solidFill>
                  <a:schemeClr val="accent2"/>
                </a:solidFill>
              </a:rPr>
              <a:t>）</a:t>
            </a:r>
            <a:endParaRPr lang="en-US" altLang="zh-CN" dirty="0">
              <a:solidFill>
                <a:schemeClr val="accent2"/>
              </a:solidFill>
            </a:endParaRPr>
          </a:p>
          <a:p>
            <a:r>
              <a:rPr lang="zh-CN" altLang="en-US" dirty="0"/>
              <a:t>设计和优势：通过级联多个</a:t>
            </a:r>
            <a:r>
              <a:rPr lang="en-US" altLang="zh-CN" dirty="0"/>
              <a:t>FCN</a:t>
            </a:r>
            <a:r>
              <a:rPr lang="zh-CN" altLang="en-US" dirty="0"/>
              <a:t>模型，可以利用上一个模型的预测图进行更精确的分割。例如，在肝脏及其病变的分割中，第一个</a:t>
            </a:r>
            <a:r>
              <a:rPr lang="en-US" altLang="zh-CN" dirty="0"/>
              <a:t>FCN</a:t>
            </a:r>
            <a:r>
              <a:rPr lang="zh-CN" altLang="en-US" dirty="0"/>
              <a:t>用于大范围的肝脏分割，第二个</a:t>
            </a:r>
            <a:r>
              <a:rPr lang="en-US" altLang="zh-CN" dirty="0"/>
              <a:t>FCN</a:t>
            </a:r>
            <a:r>
              <a:rPr lang="zh-CN" altLang="en-US" dirty="0"/>
              <a:t>则专注于更精确的病变区域分割 。</a:t>
            </a:r>
            <a:endParaRPr lang="en-US" altLang="zh-CN" dirty="0"/>
          </a:p>
          <a:p>
            <a:pPr marL="285750" indent="-285750">
              <a:buFont typeface="Wingdings" panose="05000000000000000000" pitchFamily="2" charset="2"/>
              <a:buChar char="Ø"/>
            </a:pPr>
            <a:r>
              <a:rPr lang="zh-CN" altLang="en-US" dirty="0">
                <a:solidFill>
                  <a:schemeClr val="accent2"/>
                </a:solidFill>
              </a:rPr>
              <a:t> 多流</a:t>
            </a:r>
            <a:r>
              <a:rPr lang="en-US" altLang="zh-CN" dirty="0">
                <a:solidFill>
                  <a:schemeClr val="accent2"/>
                </a:solidFill>
              </a:rPr>
              <a:t>FCN</a:t>
            </a:r>
          </a:p>
          <a:p>
            <a:r>
              <a:rPr lang="zh-CN" altLang="en-US" dirty="0"/>
              <a:t>多模态技术：在处理多模态医学图像时，如脑部</a:t>
            </a:r>
            <a:r>
              <a:rPr lang="en-US" altLang="zh-CN" dirty="0"/>
              <a:t>MR</a:t>
            </a:r>
            <a:r>
              <a:rPr lang="zh-CN" altLang="en-US" dirty="0"/>
              <a:t>图像，多流</a:t>
            </a:r>
            <a:r>
              <a:rPr lang="en-US" altLang="zh-CN" dirty="0"/>
              <a:t>FCN</a:t>
            </a:r>
            <a:r>
              <a:rPr lang="zh-CN" altLang="en-US" dirty="0"/>
              <a:t>通过集成来自不同成像模式的数据，提高了分割的准确性和鲁棒性 。</a:t>
            </a:r>
            <a:endParaRPr lang="en-US" altLang="zh-CN" dirty="0"/>
          </a:p>
        </p:txBody>
      </p:sp>
      <p:pic>
        <p:nvPicPr>
          <p:cNvPr id="5" name="图片 4">
            <a:extLst>
              <a:ext uri="{FF2B5EF4-FFF2-40B4-BE49-F238E27FC236}">
                <a16:creationId xmlns:a16="http://schemas.microsoft.com/office/drawing/2014/main" id="{793E7BE4-EA0F-1EC2-9007-FDDA8C1EA729}"/>
              </a:ext>
            </a:extLst>
          </p:cNvPr>
          <p:cNvPicPr>
            <a:picLocks noChangeAspect="1"/>
          </p:cNvPicPr>
          <p:nvPr/>
        </p:nvPicPr>
        <p:blipFill>
          <a:blip r:embed="rId2"/>
          <a:stretch>
            <a:fillRect/>
          </a:stretch>
        </p:blipFill>
        <p:spPr>
          <a:xfrm>
            <a:off x="2631948" y="1030878"/>
            <a:ext cx="6928103" cy="2697200"/>
          </a:xfrm>
          <a:prstGeom prst="rect">
            <a:avLst/>
          </a:prstGeom>
        </p:spPr>
      </p:pic>
    </p:spTree>
    <p:extLst>
      <p:ext uri="{BB962C8B-B14F-4D97-AF65-F5344CB8AC3E}">
        <p14:creationId xmlns:p14="http://schemas.microsoft.com/office/powerpoint/2010/main" val="1725505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U-Net</a:t>
            </a:r>
            <a:endParaRPr lang="zh-CN" altLang="en-US" sz="2800" dirty="0"/>
          </a:p>
        </p:txBody>
      </p:sp>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5675088" y="1566519"/>
            <a:ext cx="6240392" cy="4721159"/>
          </a:xfrm>
        </p:spPr>
        <p:txBody>
          <a:bodyPr/>
          <a:lstStyle/>
          <a:p>
            <a:pPr marL="285750" indent="-285750">
              <a:buFont typeface="Wingdings" panose="05000000000000000000" pitchFamily="2" charset="2"/>
              <a:buChar char="Ø"/>
            </a:pPr>
            <a:r>
              <a:rPr lang="en-US" altLang="zh-CN" dirty="0"/>
              <a:t>U-Net</a:t>
            </a:r>
            <a:r>
              <a:rPr lang="zh-CN" altLang="en-US" dirty="0"/>
              <a:t>的网络结构是个编码器</a:t>
            </a:r>
            <a:r>
              <a:rPr lang="en-US" altLang="zh-CN" dirty="0"/>
              <a:t>-</a:t>
            </a:r>
            <a:r>
              <a:rPr lang="zh-CN" altLang="en-US" dirty="0"/>
              <a:t>解码器结构。</a:t>
            </a:r>
            <a:endParaRPr lang="en-US" altLang="zh-CN" dirty="0"/>
          </a:p>
          <a:p>
            <a:pPr marL="285750" indent="-285750">
              <a:buFont typeface="Wingdings" panose="05000000000000000000" pitchFamily="2" charset="2"/>
              <a:buChar char="p"/>
            </a:pPr>
            <a:r>
              <a:rPr lang="zh-CN" altLang="en-US" dirty="0"/>
              <a:t>编码器（收缩路径）：编码器部分通常由多个卷积层和池化层组成，用于捕获图像的上下文信息和减少数据的空间维度。</a:t>
            </a:r>
          </a:p>
          <a:p>
            <a:pPr marL="285750" indent="-285750">
              <a:buFont typeface="Wingdings" panose="05000000000000000000" pitchFamily="2" charset="2"/>
              <a:buChar char="p"/>
            </a:pPr>
            <a:r>
              <a:rPr lang="zh-CN" altLang="en-US" dirty="0"/>
              <a:t>解码器（扩张路径）：解码器部分包含多个上采样和卷积层，用于逐步恢复图像的空间维度和细节信息。</a:t>
            </a:r>
            <a:endParaRPr lang="en-US" altLang="zh-CN" dirty="0"/>
          </a:p>
          <a:p>
            <a:endParaRPr lang="en-US" altLang="zh-CN" dirty="0"/>
          </a:p>
          <a:p>
            <a:pPr marL="285750" indent="-285750">
              <a:buFont typeface="Wingdings" panose="05000000000000000000" pitchFamily="2" charset="2"/>
              <a:buChar char="Ø"/>
            </a:pPr>
            <a:r>
              <a:rPr lang="zh-CN" altLang="en-US" dirty="0"/>
              <a:t>为了更好地处理体积数据（如</a:t>
            </a:r>
            <a:r>
              <a:rPr lang="en-US" altLang="zh-CN" dirty="0"/>
              <a:t>CT</a:t>
            </a:r>
            <a:r>
              <a:rPr lang="zh-CN" altLang="en-US" dirty="0"/>
              <a:t>或</a:t>
            </a:r>
            <a:r>
              <a:rPr lang="en-US" altLang="zh-CN" dirty="0"/>
              <a:t>MRI</a:t>
            </a:r>
            <a:r>
              <a:rPr lang="zh-CN" altLang="en-US" dirty="0"/>
              <a:t>），</a:t>
            </a:r>
            <a:r>
              <a:rPr lang="en-US" altLang="zh-CN" dirty="0">
                <a:solidFill>
                  <a:schemeClr val="accent2"/>
                </a:solidFill>
              </a:rPr>
              <a:t>3D U-Net</a:t>
            </a:r>
            <a:r>
              <a:rPr lang="zh-CN" altLang="en-US" dirty="0"/>
              <a:t>在</a:t>
            </a:r>
            <a:r>
              <a:rPr lang="en-US" altLang="zh-CN" dirty="0"/>
              <a:t>U-Net</a:t>
            </a:r>
            <a:r>
              <a:rPr lang="zh-CN" altLang="en-US" dirty="0"/>
              <a:t>的基础上进行了改进，使用</a:t>
            </a:r>
            <a:r>
              <a:rPr lang="en-US" altLang="zh-CN" dirty="0"/>
              <a:t>3D</a:t>
            </a:r>
            <a:r>
              <a:rPr lang="zh-CN" altLang="en-US" dirty="0"/>
              <a:t>卷积来替代原来的</a:t>
            </a:r>
            <a:r>
              <a:rPr lang="en-US" altLang="zh-CN" dirty="0"/>
              <a:t>2D</a:t>
            </a:r>
            <a:r>
              <a:rPr lang="zh-CN" altLang="en-US" dirty="0"/>
              <a:t>卷积，从而能够捕捉更丰富的空间信息。</a:t>
            </a:r>
            <a:endParaRPr lang="en-US" altLang="zh-CN" dirty="0"/>
          </a:p>
          <a:p>
            <a:endParaRPr lang="en-US" altLang="zh-CN" dirty="0"/>
          </a:p>
          <a:p>
            <a:pPr marL="285750" indent="-285750">
              <a:buFont typeface="Wingdings" panose="05000000000000000000" pitchFamily="2" charset="2"/>
              <a:buChar char="Ø"/>
            </a:pPr>
            <a:r>
              <a:rPr lang="zh-CN" altLang="en-US" dirty="0"/>
              <a:t>基于</a:t>
            </a:r>
            <a:r>
              <a:rPr lang="en-US" altLang="zh-CN" dirty="0"/>
              <a:t>U-Net</a:t>
            </a:r>
            <a:r>
              <a:rPr lang="zh-CN" altLang="en-US" dirty="0"/>
              <a:t>的框架，开发了多种变体以适应特定的医学图像分割需求。例如，</a:t>
            </a:r>
            <a:r>
              <a:rPr lang="en-US" altLang="zh-CN" dirty="0">
                <a:solidFill>
                  <a:schemeClr val="accent2"/>
                </a:solidFill>
              </a:rPr>
              <a:t>V-Net</a:t>
            </a:r>
            <a:r>
              <a:rPr lang="zh-CN" altLang="en-US" dirty="0"/>
              <a:t>通过在收缩路径中采用卷积操作来实现池化功能，以减少特征丢失，并在扩张路径中采用逆卷积技术以改进分割精度 。</a:t>
            </a:r>
            <a:endParaRPr lang="en-US" altLang="zh-CN" dirty="0"/>
          </a:p>
        </p:txBody>
      </p:sp>
      <p:pic>
        <p:nvPicPr>
          <p:cNvPr id="3" name="图片 2">
            <a:extLst>
              <a:ext uri="{FF2B5EF4-FFF2-40B4-BE49-F238E27FC236}">
                <a16:creationId xmlns:a16="http://schemas.microsoft.com/office/drawing/2014/main" id="{8E26046A-8155-5C44-7D4C-2E6916CD5BDF}"/>
              </a:ext>
            </a:extLst>
          </p:cNvPr>
          <p:cNvPicPr>
            <a:picLocks noChangeAspect="1"/>
          </p:cNvPicPr>
          <p:nvPr/>
        </p:nvPicPr>
        <p:blipFill>
          <a:blip r:embed="rId2"/>
          <a:stretch>
            <a:fillRect/>
          </a:stretch>
        </p:blipFill>
        <p:spPr>
          <a:xfrm>
            <a:off x="243207" y="1894787"/>
            <a:ext cx="5431881" cy="3692687"/>
          </a:xfrm>
          <a:prstGeom prst="rect">
            <a:avLst/>
          </a:prstGeom>
        </p:spPr>
      </p:pic>
    </p:spTree>
    <p:extLst>
      <p:ext uri="{BB962C8B-B14F-4D97-AF65-F5344CB8AC3E}">
        <p14:creationId xmlns:p14="http://schemas.microsoft.com/office/powerpoint/2010/main" val="2728238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5AC68BD4-D0A2-4F1F-BE56-9B508D364E3A}"/>
              </a:ext>
            </a:extLst>
          </p:cNvPr>
          <p:cNvSpPr>
            <a:spLocks noGrp="1"/>
          </p:cNvSpPr>
          <p:nvPr>
            <p:ph type="body" sz="quarter" idx="10"/>
          </p:nvPr>
        </p:nvSpPr>
        <p:spPr/>
        <p:txBody>
          <a:bodyPr/>
          <a:lstStyle/>
          <a:p>
            <a:pPr algn="ctr"/>
            <a:r>
              <a:rPr lang="zh-CN" altLang="en-US" sz="2800" dirty="0"/>
              <a:t>研究现状</a:t>
            </a:r>
          </a:p>
        </p:txBody>
      </p:sp>
      <p:sp>
        <p:nvSpPr>
          <p:cNvPr id="14" name="文本占位符 13">
            <a:extLst>
              <a:ext uri="{FF2B5EF4-FFF2-40B4-BE49-F238E27FC236}">
                <a16:creationId xmlns:a16="http://schemas.microsoft.com/office/drawing/2014/main" id="{4D03C133-4FE6-46A3-AADA-1AD4F398BAC1}"/>
              </a:ext>
            </a:extLst>
          </p:cNvPr>
          <p:cNvSpPr>
            <a:spLocks noGrp="1"/>
          </p:cNvSpPr>
          <p:nvPr>
            <p:ph type="body" sz="quarter" idx="11"/>
          </p:nvPr>
        </p:nvSpPr>
        <p:spPr>
          <a:xfrm>
            <a:off x="420054" y="1070960"/>
            <a:ext cx="3823649" cy="325119"/>
          </a:xfrm>
        </p:spPr>
        <p:txBody>
          <a:bodyPr/>
          <a:lstStyle/>
          <a:p>
            <a:r>
              <a:rPr lang="zh-CN" altLang="en-US" sz="2400" b="1" dirty="0"/>
              <a:t>遇到的挑战</a:t>
            </a:r>
          </a:p>
        </p:txBody>
      </p:sp>
      <p:sp>
        <p:nvSpPr>
          <p:cNvPr id="15" name="对话气泡: 矩形 14">
            <a:extLst>
              <a:ext uri="{FF2B5EF4-FFF2-40B4-BE49-F238E27FC236}">
                <a16:creationId xmlns:a16="http://schemas.microsoft.com/office/drawing/2014/main" id="{C613B415-7CF6-401D-8AC2-680E6919C9C4}"/>
              </a:ext>
            </a:extLst>
          </p:cNvPr>
          <p:cNvSpPr/>
          <p:nvPr/>
        </p:nvSpPr>
        <p:spPr>
          <a:xfrm>
            <a:off x="405185" y="1700112"/>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椭圆 15">
            <a:extLst>
              <a:ext uri="{FF2B5EF4-FFF2-40B4-BE49-F238E27FC236}">
                <a16:creationId xmlns:a16="http://schemas.microsoft.com/office/drawing/2014/main" id="{F2AE166D-06C1-44A6-9507-D07081F080AE}"/>
              </a:ext>
            </a:extLst>
          </p:cNvPr>
          <p:cNvSpPr/>
          <p:nvPr/>
        </p:nvSpPr>
        <p:spPr>
          <a:xfrm>
            <a:off x="3557602" y="1494164"/>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17" name="文本框 16">
            <a:extLst>
              <a:ext uri="{FF2B5EF4-FFF2-40B4-BE49-F238E27FC236}">
                <a16:creationId xmlns:a16="http://schemas.microsoft.com/office/drawing/2014/main" id="{BCF8B951-2EB8-4131-8666-AA2D2A0E9227}"/>
              </a:ext>
            </a:extLst>
          </p:cNvPr>
          <p:cNvSpPr txBox="1"/>
          <p:nvPr/>
        </p:nvSpPr>
        <p:spPr>
          <a:xfrm>
            <a:off x="417643" y="1700702"/>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数据标注的缺乏</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grpSp>
        <p:nvGrpSpPr>
          <p:cNvPr id="23" name="组合 22">
            <a:extLst>
              <a:ext uri="{FF2B5EF4-FFF2-40B4-BE49-F238E27FC236}">
                <a16:creationId xmlns:a16="http://schemas.microsoft.com/office/drawing/2014/main" id="{B407660D-4011-4169-9C12-72D13BF69E8A}"/>
              </a:ext>
            </a:extLst>
          </p:cNvPr>
          <p:cNvGrpSpPr/>
          <p:nvPr/>
        </p:nvGrpSpPr>
        <p:grpSpPr>
          <a:xfrm>
            <a:off x="779635" y="3733140"/>
            <a:ext cx="10542483" cy="150277"/>
            <a:chOff x="779635" y="3564175"/>
            <a:chExt cx="10542483" cy="150277"/>
          </a:xfrm>
        </p:grpSpPr>
        <p:cxnSp>
          <p:nvCxnSpPr>
            <p:cNvPr id="24" name="直接连接符 23">
              <a:extLst>
                <a:ext uri="{FF2B5EF4-FFF2-40B4-BE49-F238E27FC236}">
                  <a16:creationId xmlns:a16="http://schemas.microsoft.com/office/drawing/2014/main" id="{7AC8C998-7366-44D6-9B86-AE0256ACBDCE}"/>
                </a:ext>
              </a:extLst>
            </p:cNvPr>
            <p:cNvCxnSpPr>
              <a:cxnSpLocks/>
              <a:stCxn id="25" idx="6"/>
              <a:endCxn id="31" idx="2"/>
            </p:cNvCxnSpPr>
            <p:nvPr/>
          </p:nvCxnSpPr>
          <p:spPr>
            <a:xfrm>
              <a:off x="929914" y="3639314"/>
              <a:ext cx="1024192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16861732-048D-477E-9F7D-10A88F1A9327}"/>
                </a:ext>
              </a:extLst>
            </p:cNvPr>
            <p:cNvSpPr/>
            <p:nvPr/>
          </p:nvSpPr>
          <p:spPr>
            <a:xfrm>
              <a:off x="779635"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7FD20E48-DD49-4A3A-AE78-54DCB1E69B10}"/>
                </a:ext>
              </a:extLst>
            </p:cNvPr>
            <p:cNvSpPr/>
            <p:nvPr/>
          </p:nvSpPr>
          <p:spPr>
            <a:xfrm>
              <a:off x="2511669"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51CCA714-2A63-483D-93A7-1870B3B906CC}"/>
                </a:ext>
              </a:extLst>
            </p:cNvPr>
            <p:cNvSpPr/>
            <p:nvPr/>
          </p:nvSpPr>
          <p:spPr>
            <a:xfrm>
              <a:off x="4243703"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52A4D22-9001-4DB2-9F66-443AF84A0499}"/>
                </a:ext>
              </a:extLst>
            </p:cNvPr>
            <p:cNvSpPr/>
            <p:nvPr/>
          </p:nvSpPr>
          <p:spPr>
            <a:xfrm>
              <a:off x="5975737"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59A0404-6F16-4B91-AD57-CD63E417FAB0}"/>
                </a:ext>
              </a:extLst>
            </p:cNvPr>
            <p:cNvSpPr/>
            <p:nvPr/>
          </p:nvSpPr>
          <p:spPr>
            <a:xfrm>
              <a:off x="7707771"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220FE3-B049-4631-A817-80C2FA838EB9}"/>
                </a:ext>
              </a:extLst>
            </p:cNvPr>
            <p:cNvSpPr/>
            <p:nvPr/>
          </p:nvSpPr>
          <p:spPr>
            <a:xfrm>
              <a:off x="9439805"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A0E15BF-566D-4917-8340-8C33D90D09F1}"/>
                </a:ext>
              </a:extLst>
            </p:cNvPr>
            <p:cNvSpPr/>
            <p:nvPr/>
          </p:nvSpPr>
          <p:spPr>
            <a:xfrm>
              <a:off x="11171839" y="3564175"/>
              <a:ext cx="150279" cy="15027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 name="文本占位符 13">
            <a:extLst>
              <a:ext uri="{FF2B5EF4-FFF2-40B4-BE49-F238E27FC236}">
                <a16:creationId xmlns:a16="http://schemas.microsoft.com/office/drawing/2014/main" id="{E43B362E-3EAE-B3EC-7D77-E9EEA6CB084C}"/>
              </a:ext>
            </a:extLst>
          </p:cNvPr>
          <p:cNvSpPr txBox="1">
            <a:spLocks/>
          </p:cNvSpPr>
          <p:nvPr/>
        </p:nvSpPr>
        <p:spPr>
          <a:xfrm>
            <a:off x="420054" y="4082938"/>
            <a:ext cx="3823649" cy="32511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5793CE"/>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可能的解决方案</a:t>
            </a:r>
          </a:p>
        </p:txBody>
      </p:sp>
      <p:sp>
        <p:nvSpPr>
          <p:cNvPr id="8" name="文本框 7">
            <a:extLst>
              <a:ext uri="{FF2B5EF4-FFF2-40B4-BE49-F238E27FC236}">
                <a16:creationId xmlns:a16="http://schemas.microsoft.com/office/drawing/2014/main" id="{4AA0254A-8573-B5DB-643D-0B43BDBE60C2}"/>
              </a:ext>
            </a:extLst>
          </p:cNvPr>
          <p:cNvSpPr txBox="1"/>
          <p:nvPr/>
        </p:nvSpPr>
        <p:spPr>
          <a:xfrm>
            <a:off x="405184" y="2102131"/>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dirty="0">
                <a:cs typeface="+mn-ea"/>
              </a:rPr>
              <a:t>精确的数据标注是训练有效深度学习模型的关键，但在医学领域，专业的标注非常耗时且成本高昂。</a:t>
            </a:r>
          </a:p>
        </p:txBody>
      </p:sp>
      <p:sp>
        <p:nvSpPr>
          <p:cNvPr id="12" name="对话气泡: 矩形 11">
            <a:extLst>
              <a:ext uri="{FF2B5EF4-FFF2-40B4-BE49-F238E27FC236}">
                <a16:creationId xmlns:a16="http://schemas.microsoft.com/office/drawing/2014/main" id="{5670A260-46FD-3673-5755-30CB7A14C9CF}"/>
              </a:ext>
            </a:extLst>
          </p:cNvPr>
          <p:cNvSpPr/>
          <p:nvPr/>
        </p:nvSpPr>
        <p:spPr>
          <a:xfrm>
            <a:off x="4337730" y="1701680"/>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47">
            <a:extLst>
              <a:ext uri="{FF2B5EF4-FFF2-40B4-BE49-F238E27FC236}">
                <a16:creationId xmlns:a16="http://schemas.microsoft.com/office/drawing/2014/main" id="{EED52558-3998-99E0-44FD-7CBA9CB854C5}"/>
              </a:ext>
            </a:extLst>
          </p:cNvPr>
          <p:cNvSpPr txBox="1"/>
          <p:nvPr/>
        </p:nvSpPr>
        <p:spPr>
          <a:xfrm>
            <a:off x="4350188" y="1702270"/>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高昂的计算成本</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49" name="文本框 48">
            <a:extLst>
              <a:ext uri="{FF2B5EF4-FFF2-40B4-BE49-F238E27FC236}">
                <a16:creationId xmlns:a16="http://schemas.microsoft.com/office/drawing/2014/main" id="{DEDA4458-203F-3DE7-F55D-3342AC2A822D}"/>
              </a:ext>
            </a:extLst>
          </p:cNvPr>
          <p:cNvSpPr txBox="1"/>
          <p:nvPr/>
        </p:nvSpPr>
        <p:spPr>
          <a:xfrm>
            <a:off x="4337729" y="2103699"/>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dirty="0">
                <a:cs typeface="+mn-ea"/>
              </a:rPr>
              <a:t>处理复杂图像数据的深度学习模型，需要大量的计算资源，模型效果受限于计算资源。</a:t>
            </a:r>
          </a:p>
        </p:txBody>
      </p:sp>
      <p:sp>
        <p:nvSpPr>
          <p:cNvPr id="50" name="对话气泡: 矩形 49">
            <a:extLst>
              <a:ext uri="{FF2B5EF4-FFF2-40B4-BE49-F238E27FC236}">
                <a16:creationId xmlns:a16="http://schemas.microsoft.com/office/drawing/2014/main" id="{AD894F09-925B-122F-AAAD-70FA4E56B8AB}"/>
              </a:ext>
            </a:extLst>
          </p:cNvPr>
          <p:cNvSpPr/>
          <p:nvPr/>
        </p:nvSpPr>
        <p:spPr>
          <a:xfrm>
            <a:off x="8279708" y="1712675"/>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文本框 50">
            <a:extLst>
              <a:ext uri="{FF2B5EF4-FFF2-40B4-BE49-F238E27FC236}">
                <a16:creationId xmlns:a16="http://schemas.microsoft.com/office/drawing/2014/main" id="{E3FEA8BB-6797-56D5-2C81-DC8B5FEBE2C3}"/>
              </a:ext>
            </a:extLst>
          </p:cNvPr>
          <p:cNvSpPr txBox="1"/>
          <p:nvPr/>
        </p:nvSpPr>
        <p:spPr>
          <a:xfrm>
            <a:off x="8292166" y="1713265"/>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处理大型</a:t>
            </a:r>
            <a:r>
              <a:rPr lang="en-US" altLang="zh-CN" sz="2000" b="1" dirty="0">
                <a:solidFill>
                  <a:schemeClr val="accent1"/>
                </a:solidFill>
                <a:latin typeface="Arial"/>
                <a:cs typeface="+mn-ea"/>
              </a:rPr>
              <a:t>3D</a:t>
            </a:r>
            <a:r>
              <a:rPr lang="zh-CN" altLang="en-US" sz="2000" b="1" dirty="0">
                <a:solidFill>
                  <a:schemeClr val="accent1"/>
                </a:solidFill>
                <a:latin typeface="Arial"/>
                <a:cs typeface="+mn-ea"/>
              </a:rPr>
              <a:t>数据的困难</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52" name="文本框 51">
            <a:extLst>
              <a:ext uri="{FF2B5EF4-FFF2-40B4-BE49-F238E27FC236}">
                <a16:creationId xmlns:a16="http://schemas.microsoft.com/office/drawing/2014/main" id="{B9105356-404C-B3D3-A245-17D38373570E}"/>
              </a:ext>
            </a:extLst>
          </p:cNvPr>
          <p:cNvSpPr txBox="1"/>
          <p:nvPr/>
        </p:nvSpPr>
        <p:spPr>
          <a:xfrm>
            <a:off x="8279707" y="2114694"/>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dirty="0">
                <a:cs typeface="+mn-ea"/>
              </a:rPr>
              <a:t>医学图像如</a:t>
            </a:r>
            <a:r>
              <a:rPr lang="en-US" altLang="zh-CN" dirty="0">
                <a:cs typeface="+mn-ea"/>
              </a:rPr>
              <a:t>CT</a:t>
            </a:r>
            <a:r>
              <a:rPr lang="zh-CN" altLang="en-US" dirty="0">
                <a:cs typeface="+mn-ea"/>
              </a:rPr>
              <a:t>和</a:t>
            </a:r>
            <a:r>
              <a:rPr lang="en-US" altLang="zh-CN" dirty="0">
                <a:cs typeface="+mn-ea"/>
              </a:rPr>
              <a:t>MRI</a:t>
            </a:r>
            <a:r>
              <a:rPr lang="zh-CN" altLang="en-US" dirty="0">
                <a:cs typeface="+mn-ea"/>
              </a:rPr>
              <a:t>通常是</a:t>
            </a:r>
            <a:r>
              <a:rPr lang="en-US" altLang="zh-CN" dirty="0">
                <a:cs typeface="+mn-ea"/>
              </a:rPr>
              <a:t>3D</a:t>
            </a:r>
            <a:r>
              <a:rPr lang="zh-CN" altLang="en-US" dirty="0">
                <a:cs typeface="+mn-ea"/>
              </a:rPr>
              <a:t>的，处理这些大型数据集要求更高的内存和更强的处理能力。</a:t>
            </a:r>
          </a:p>
        </p:txBody>
      </p:sp>
      <p:sp>
        <p:nvSpPr>
          <p:cNvPr id="53" name="椭圆 52">
            <a:extLst>
              <a:ext uri="{FF2B5EF4-FFF2-40B4-BE49-F238E27FC236}">
                <a16:creationId xmlns:a16="http://schemas.microsoft.com/office/drawing/2014/main" id="{A6F0F349-EBEA-2074-A64D-1B0B7DA489F7}"/>
              </a:ext>
            </a:extLst>
          </p:cNvPr>
          <p:cNvSpPr/>
          <p:nvPr/>
        </p:nvSpPr>
        <p:spPr>
          <a:xfrm>
            <a:off x="7485187" y="1477472"/>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54" name="椭圆 53">
            <a:extLst>
              <a:ext uri="{FF2B5EF4-FFF2-40B4-BE49-F238E27FC236}">
                <a16:creationId xmlns:a16="http://schemas.microsoft.com/office/drawing/2014/main" id="{C4C5D39B-5CBC-1E10-CBB6-44D5012D5368}"/>
              </a:ext>
            </a:extLst>
          </p:cNvPr>
          <p:cNvSpPr/>
          <p:nvPr/>
        </p:nvSpPr>
        <p:spPr>
          <a:xfrm>
            <a:off x="11392657" y="1492154"/>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3</a:t>
            </a:r>
            <a:endParaRPr lang="zh-CN" altLang="en-US" dirty="0">
              <a:solidFill>
                <a:schemeClr val="bg1"/>
              </a:solidFill>
            </a:endParaRPr>
          </a:p>
        </p:txBody>
      </p:sp>
      <p:sp>
        <p:nvSpPr>
          <p:cNvPr id="55" name="对话气泡: 矩形 54">
            <a:extLst>
              <a:ext uri="{FF2B5EF4-FFF2-40B4-BE49-F238E27FC236}">
                <a16:creationId xmlns:a16="http://schemas.microsoft.com/office/drawing/2014/main" id="{05C0E896-DCA0-4037-4B82-534EBA4213F2}"/>
              </a:ext>
            </a:extLst>
          </p:cNvPr>
          <p:cNvSpPr/>
          <p:nvPr/>
        </p:nvSpPr>
        <p:spPr>
          <a:xfrm>
            <a:off x="416180" y="4680554"/>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6" name="椭圆 55">
            <a:extLst>
              <a:ext uri="{FF2B5EF4-FFF2-40B4-BE49-F238E27FC236}">
                <a16:creationId xmlns:a16="http://schemas.microsoft.com/office/drawing/2014/main" id="{7A42DF2B-9CC7-D430-8C51-0B9B996E4ADD}"/>
              </a:ext>
            </a:extLst>
          </p:cNvPr>
          <p:cNvSpPr/>
          <p:nvPr/>
        </p:nvSpPr>
        <p:spPr>
          <a:xfrm>
            <a:off x="3568597" y="4474606"/>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57" name="文本框 56">
            <a:extLst>
              <a:ext uri="{FF2B5EF4-FFF2-40B4-BE49-F238E27FC236}">
                <a16:creationId xmlns:a16="http://schemas.microsoft.com/office/drawing/2014/main" id="{0EF4E0DE-26FC-D63E-E45C-158FEEFA9F7A}"/>
              </a:ext>
            </a:extLst>
          </p:cNvPr>
          <p:cNvSpPr txBox="1"/>
          <p:nvPr/>
        </p:nvSpPr>
        <p:spPr>
          <a:xfrm>
            <a:off x="428638" y="4681144"/>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数据增强技术</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58" name="文本框 57">
            <a:extLst>
              <a:ext uri="{FF2B5EF4-FFF2-40B4-BE49-F238E27FC236}">
                <a16:creationId xmlns:a16="http://schemas.microsoft.com/office/drawing/2014/main" id="{9A54F2C3-CD44-66AC-018A-E169D292A93D}"/>
              </a:ext>
            </a:extLst>
          </p:cNvPr>
          <p:cNvSpPr txBox="1"/>
          <p:nvPr/>
        </p:nvSpPr>
        <p:spPr>
          <a:xfrm>
            <a:off x="416179" y="5082573"/>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dirty="0">
                <a:cs typeface="+mn-ea"/>
              </a:rPr>
              <a:t>通过数据增强计算帮助模型学习到更多的特征，从而减少对大量标注数据的依赖。</a:t>
            </a:r>
          </a:p>
        </p:txBody>
      </p:sp>
      <p:sp>
        <p:nvSpPr>
          <p:cNvPr id="59" name="对话气泡: 矩形 58">
            <a:extLst>
              <a:ext uri="{FF2B5EF4-FFF2-40B4-BE49-F238E27FC236}">
                <a16:creationId xmlns:a16="http://schemas.microsoft.com/office/drawing/2014/main" id="{B7B07C8F-DAE3-1CB7-7FA5-EDF8C73B79B8}"/>
              </a:ext>
            </a:extLst>
          </p:cNvPr>
          <p:cNvSpPr/>
          <p:nvPr/>
        </p:nvSpPr>
        <p:spPr>
          <a:xfrm>
            <a:off x="4348725" y="4682122"/>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0" name="文本框 59">
            <a:extLst>
              <a:ext uri="{FF2B5EF4-FFF2-40B4-BE49-F238E27FC236}">
                <a16:creationId xmlns:a16="http://schemas.microsoft.com/office/drawing/2014/main" id="{666816D6-F12D-5E63-7552-20E529FEA071}"/>
              </a:ext>
            </a:extLst>
          </p:cNvPr>
          <p:cNvSpPr txBox="1"/>
          <p:nvPr/>
        </p:nvSpPr>
        <p:spPr>
          <a:xfrm>
            <a:off x="4361183" y="4682712"/>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迁移学习</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61" name="文本框 60">
            <a:extLst>
              <a:ext uri="{FF2B5EF4-FFF2-40B4-BE49-F238E27FC236}">
                <a16:creationId xmlns:a16="http://schemas.microsoft.com/office/drawing/2014/main" id="{FE5CD874-AFE2-7D0B-2056-651F3496E413}"/>
              </a:ext>
            </a:extLst>
          </p:cNvPr>
          <p:cNvSpPr txBox="1"/>
          <p:nvPr/>
        </p:nvSpPr>
        <p:spPr>
          <a:xfrm>
            <a:off x="4348724" y="5084141"/>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dirty="0">
                <a:cs typeface="+mn-ea"/>
              </a:rPr>
              <a:t>利用预训练模型在医学图像分割任务上进行微调，可以显著降低训练时间和计算成本。</a:t>
            </a:r>
          </a:p>
        </p:txBody>
      </p:sp>
      <p:sp>
        <p:nvSpPr>
          <p:cNvPr id="62" name="对话气泡: 矩形 61">
            <a:extLst>
              <a:ext uri="{FF2B5EF4-FFF2-40B4-BE49-F238E27FC236}">
                <a16:creationId xmlns:a16="http://schemas.microsoft.com/office/drawing/2014/main" id="{57EC234C-B020-3800-EB3C-3FE56C4ED8C1}"/>
              </a:ext>
            </a:extLst>
          </p:cNvPr>
          <p:cNvSpPr/>
          <p:nvPr/>
        </p:nvSpPr>
        <p:spPr>
          <a:xfrm>
            <a:off x="8290703" y="4693117"/>
            <a:ext cx="3595315" cy="1720594"/>
          </a:xfrm>
          <a:prstGeom prst="wedgeRectCallout">
            <a:avLst>
              <a:gd name="adj1" fmla="val -29203"/>
              <a:gd name="adj2" fmla="val 50294"/>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3" name="文本框 62">
            <a:extLst>
              <a:ext uri="{FF2B5EF4-FFF2-40B4-BE49-F238E27FC236}">
                <a16:creationId xmlns:a16="http://schemas.microsoft.com/office/drawing/2014/main" id="{BCA6080E-43DA-DDEB-469C-A2F214D180B3}"/>
              </a:ext>
            </a:extLst>
          </p:cNvPr>
          <p:cNvSpPr txBox="1"/>
          <p:nvPr/>
        </p:nvSpPr>
        <p:spPr>
          <a:xfrm>
            <a:off x="8303161" y="4693707"/>
            <a:ext cx="3100491" cy="400110"/>
          </a:xfrm>
          <a:prstGeom prst="rect">
            <a:avLst/>
          </a:prstGeom>
          <a:noFill/>
        </p:spPr>
        <p:txBody>
          <a:bodyPr wrap="square" rtlCol="0">
            <a:spAutoFit/>
          </a:bodyPr>
          <a:lstStyle/>
          <a:p>
            <a:pPr lvl="0" algn="ctr">
              <a:defRPr/>
            </a:pPr>
            <a:r>
              <a:rPr lang="zh-CN" altLang="en-US" sz="2000" b="1" dirty="0">
                <a:solidFill>
                  <a:schemeClr val="accent1"/>
                </a:solidFill>
                <a:latin typeface="Arial"/>
                <a:cs typeface="+mn-ea"/>
              </a:rPr>
              <a:t>生成对抗网络（</a:t>
            </a:r>
            <a:r>
              <a:rPr lang="en-US" altLang="zh-CN" sz="2000" b="1" dirty="0">
                <a:solidFill>
                  <a:schemeClr val="accent1"/>
                </a:solidFill>
                <a:latin typeface="Arial"/>
                <a:cs typeface="+mn-ea"/>
              </a:rPr>
              <a:t>GANs</a:t>
            </a:r>
            <a:r>
              <a:rPr lang="zh-CN" altLang="en-US" sz="2000" b="1" dirty="0">
                <a:solidFill>
                  <a:schemeClr val="accent1"/>
                </a:solidFill>
                <a:latin typeface="Arial"/>
                <a:cs typeface="+mn-ea"/>
              </a:rPr>
              <a:t>）</a:t>
            </a:r>
            <a:endParaRPr kumimoji="0" lang="zh-CN" altLang="en-US" sz="2000" b="1" i="0" u="none" strike="noStrike" kern="1200" cap="none" spc="0" normalizeH="0" baseline="0" noProof="0" dirty="0">
              <a:ln>
                <a:noFill/>
              </a:ln>
              <a:solidFill>
                <a:schemeClr val="accent1"/>
              </a:solidFill>
              <a:effectLst/>
              <a:uLnTx/>
              <a:uFillTx/>
              <a:latin typeface="Arial"/>
              <a:cs typeface="+mn-ea"/>
            </a:endParaRPr>
          </a:p>
        </p:txBody>
      </p:sp>
      <p:sp>
        <p:nvSpPr>
          <p:cNvPr id="64" name="文本框 63">
            <a:extLst>
              <a:ext uri="{FF2B5EF4-FFF2-40B4-BE49-F238E27FC236}">
                <a16:creationId xmlns:a16="http://schemas.microsoft.com/office/drawing/2014/main" id="{12AD0558-B90E-3BE0-071A-30BE7F4A4BA6}"/>
              </a:ext>
            </a:extLst>
          </p:cNvPr>
          <p:cNvSpPr txBox="1"/>
          <p:nvPr/>
        </p:nvSpPr>
        <p:spPr>
          <a:xfrm>
            <a:off x="8290702" y="5095136"/>
            <a:ext cx="3595315"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en-US" altLang="zh-CN" dirty="0">
                <a:cs typeface="+mn-ea"/>
              </a:rPr>
              <a:t>GANs </a:t>
            </a:r>
            <a:r>
              <a:rPr lang="zh-CN" altLang="en-US" dirty="0">
                <a:cs typeface="+mn-ea"/>
              </a:rPr>
              <a:t>可用于生成更多的训练样本，尤其是在数据稀缺的情况下，提高模型的泛化能力。</a:t>
            </a:r>
          </a:p>
        </p:txBody>
      </p:sp>
      <p:sp>
        <p:nvSpPr>
          <p:cNvPr id="65" name="椭圆 64">
            <a:extLst>
              <a:ext uri="{FF2B5EF4-FFF2-40B4-BE49-F238E27FC236}">
                <a16:creationId xmlns:a16="http://schemas.microsoft.com/office/drawing/2014/main" id="{1510F45F-9BE1-B4E0-B288-783FA14CD00A}"/>
              </a:ext>
            </a:extLst>
          </p:cNvPr>
          <p:cNvSpPr/>
          <p:nvPr/>
        </p:nvSpPr>
        <p:spPr>
          <a:xfrm>
            <a:off x="7496182" y="4457914"/>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66" name="椭圆 65">
            <a:extLst>
              <a:ext uri="{FF2B5EF4-FFF2-40B4-BE49-F238E27FC236}">
                <a16:creationId xmlns:a16="http://schemas.microsoft.com/office/drawing/2014/main" id="{0C6B7706-39D9-31A9-EA75-A88BBC27649E}"/>
              </a:ext>
            </a:extLst>
          </p:cNvPr>
          <p:cNvSpPr/>
          <p:nvPr/>
        </p:nvSpPr>
        <p:spPr>
          <a:xfrm>
            <a:off x="11403652" y="4472596"/>
            <a:ext cx="385824" cy="385822"/>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solidFill>
                  <a:schemeClr val="bg1"/>
                </a:solidFill>
              </a:rPr>
              <a:t>3</a:t>
            </a:r>
            <a:endParaRPr lang="zh-CN" altLang="en-US" dirty="0">
              <a:solidFill>
                <a:schemeClr val="bg1"/>
              </a:solidFill>
            </a:endParaRPr>
          </a:p>
        </p:txBody>
      </p:sp>
    </p:spTree>
    <p:extLst>
      <p:ext uri="{BB962C8B-B14F-4D97-AF65-F5344CB8AC3E}">
        <p14:creationId xmlns:p14="http://schemas.microsoft.com/office/powerpoint/2010/main" val="13284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anim calcmode="lin" valueType="num">
                                      <p:cBhvr>
                                        <p:cTn id="12" dur="250" fill="hold"/>
                                        <p:tgtEl>
                                          <p:spTgt spid="15"/>
                                        </p:tgtEl>
                                        <p:attrNameLst>
                                          <p:attrName>ppt_x</p:attrName>
                                        </p:attrNameLst>
                                      </p:cBhvr>
                                      <p:tavLst>
                                        <p:tav tm="0">
                                          <p:val>
                                            <p:strVal val="#ppt_x"/>
                                          </p:val>
                                        </p:tav>
                                        <p:tav tm="100000">
                                          <p:val>
                                            <p:strVal val="#ppt_x"/>
                                          </p:val>
                                        </p:tav>
                                      </p:tavLst>
                                    </p:anim>
                                    <p:anim calcmode="lin" valueType="num">
                                      <p:cBhvr>
                                        <p:cTn id="13" dur="25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anim calcmode="lin" valueType="num">
                                      <p:cBhvr>
                                        <p:cTn id="18" dur="250" fill="hold"/>
                                        <p:tgtEl>
                                          <p:spTgt spid="17"/>
                                        </p:tgtEl>
                                        <p:attrNameLst>
                                          <p:attrName>ppt_x</p:attrName>
                                        </p:attrNameLst>
                                      </p:cBhvr>
                                      <p:tavLst>
                                        <p:tav tm="0">
                                          <p:val>
                                            <p:strVal val="#ppt_x"/>
                                          </p:val>
                                        </p:tav>
                                        <p:tav tm="100000">
                                          <p:val>
                                            <p:strVal val="#ppt_x"/>
                                          </p:val>
                                        </p:tav>
                                      </p:tavLst>
                                    </p:anim>
                                    <p:anim calcmode="lin" valueType="num">
                                      <p:cBhvr>
                                        <p:cTn id="19" dur="25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6">
                                            <p:bg/>
                                          </p:spTgt>
                                        </p:tgtEl>
                                        <p:attrNameLst>
                                          <p:attrName>style.visibility</p:attrName>
                                        </p:attrNameLst>
                                      </p:cBhvr>
                                      <p:to>
                                        <p:strVal val="visible"/>
                                      </p:to>
                                    </p:set>
                                    <p:anim calcmode="lin" valueType="num">
                                      <p:cBhvr>
                                        <p:cTn id="23" dur="100" fill="hold"/>
                                        <p:tgtEl>
                                          <p:spTgt spid="16">
                                            <p:bg/>
                                          </p:spTgt>
                                        </p:tgtEl>
                                        <p:attrNameLst>
                                          <p:attrName>ppt_w</p:attrName>
                                        </p:attrNameLst>
                                      </p:cBhvr>
                                      <p:tavLst>
                                        <p:tav tm="0">
                                          <p:val>
                                            <p:fltVal val="0"/>
                                          </p:val>
                                        </p:tav>
                                        <p:tav tm="100000">
                                          <p:val>
                                            <p:strVal val="#ppt_w"/>
                                          </p:val>
                                        </p:tav>
                                      </p:tavLst>
                                    </p:anim>
                                    <p:anim calcmode="lin" valueType="num">
                                      <p:cBhvr>
                                        <p:cTn id="24" dur="100" fill="hold"/>
                                        <p:tgtEl>
                                          <p:spTgt spid="16">
                                            <p:bg/>
                                          </p:spTgt>
                                        </p:tgtEl>
                                        <p:attrNameLst>
                                          <p:attrName>ppt_h</p:attrName>
                                        </p:attrNameLst>
                                      </p:cBhvr>
                                      <p:tavLst>
                                        <p:tav tm="0">
                                          <p:val>
                                            <p:fltVal val="0"/>
                                          </p:val>
                                        </p:tav>
                                        <p:tav tm="100000">
                                          <p:val>
                                            <p:strVal val="#ppt_h"/>
                                          </p:val>
                                        </p:tav>
                                      </p:tavLst>
                                    </p:anim>
                                    <p:animEffect transition="in" filter="fade">
                                      <p:cBhvr>
                                        <p:cTn id="25" dur="100"/>
                                        <p:tgtEl>
                                          <p:spTgt spid="16">
                                            <p:bg/>
                                          </p:spTgt>
                                        </p:tgtEl>
                                      </p:cBhvr>
                                    </p:animEffect>
                                  </p:childTnLst>
                                </p:cTn>
                              </p:par>
                            </p:childTnLst>
                          </p:cTn>
                        </p:par>
                        <p:par>
                          <p:cTn id="26" fill="hold">
                            <p:stCondLst>
                              <p:cond delay="1100"/>
                            </p:stCondLst>
                            <p:childTnLst>
                              <p:par>
                                <p:cTn id="27" presetID="53" presetClass="entr" presetSubtype="16" fill="hold" grpId="0"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 calcmode="lin" valueType="num">
                                      <p:cBhvr>
                                        <p:cTn id="29" dur="1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0" dur="1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31" dur="100"/>
                                        <p:tgtEl>
                                          <p:spTgt spid="16">
                                            <p:txEl>
                                              <p:pRg st="0" end="0"/>
                                            </p:txEl>
                                          </p:spTgt>
                                        </p:tgtEl>
                                      </p:cBhvr>
                                    </p:animEffect>
                                  </p:childTnLst>
                                </p:cTn>
                              </p:par>
                            </p:childTnLst>
                          </p:cTn>
                        </p:par>
                        <p:par>
                          <p:cTn id="32" fill="hold">
                            <p:stCondLst>
                              <p:cond delay="12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50"/>
                                        <p:tgtEl>
                                          <p:spTgt spid="8"/>
                                        </p:tgtEl>
                                      </p:cBhvr>
                                    </p:animEffect>
                                    <p:anim calcmode="lin" valueType="num">
                                      <p:cBhvr>
                                        <p:cTn id="36" dur="250" fill="hold"/>
                                        <p:tgtEl>
                                          <p:spTgt spid="8"/>
                                        </p:tgtEl>
                                        <p:attrNameLst>
                                          <p:attrName>ppt_x</p:attrName>
                                        </p:attrNameLst>
                                      </p:cBhvr>
                                      <p:tavLst>
                                        <p:tav tm="0">
                                          <p:val>
                                            <p:strVal val="#ppt_x"/>
                                          </p:val>
                                        </p:tav>
                                        <p:tav tm="100000">
                                          <p:val>
                                            <p:strVal val="#ppt_x"/>
                                          </p:val>
                                        </p:tav>
                                      </p:tavLst>
                                    </p:anim>
                                    <p:anim calcmode="lin" valueType="num">
                                      <p:cBhvr>
                                        <p:cTn id="37" dur="25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14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1700"/>
                            </p:stCondLst>
                            <p:childTnLst>
                              <p:par>
                                <p:cTn id="45" presetID="42"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anim calcmode="lin" valueType="num">
                                      <p:cBhvr>
                                        <p:cTn id="48" dur="250" fill="hold"/>
                                        <p:tgtEl>
                                          <p:spTgt spid="48"/>
                                        </p:tgtEl>
                                        <p:attrNameLst>
                                          <p:attrName>ppt_x</p:attrName>
                                        </p:attrNameLst>
                                      </p:cBhvr>
                                      <p:tavLst>
                                        <p:tav tm="0">
                                          <p:val>
                                            <p:strVal val="#ppt_x"/>
                                          </p:val>
                                        </p:tav>
                                        <p:tav tm="100000">
                                          <p:val>
                                            <p:strVal val="#ppt_x"/>
                                          </p:val>
                                        </p:tav>
                                      </p:tavLst>
                                    </p:anim>
                                    <p:anim calcmode="lin" valueType="num">
                                      <p:cBhvr>
                                        <p:cTn id="49" dur="250" fill="hold"/>
                                        <p:tgtEl>
                                          <p:spTgt spid="48"/>
                                        </p:tgtEl>
                                        <p:attrNameLst>
                                          <p:attrName>ppt_y</p:attrName>
                                        </p:attrNameLst>
                                      </p:cBhvr>
                                      <p:tavLst>
                                        <p:tav tm="0">
                                          <p:val>
                                            <p:strVal val="#ppt_y+.1"/>
                                          </p:val>
                                        </p:tav>
                                        <p:tav tm="100000">
                                          <p:val>
                                            <p:strVal val="#ppt_y"/>
                                          </p:val>
                                        </p:tav>
                                      </p:tavLst>
                                    </p:anim>
                                  </p:childTnLst>
                                </p:cTn>
                              </p:par>
                            </p:childTnLst>
                          </p:cTn>
                        </p:par>
                        <p:par>
                          <p:cTn id="50" fill="hold">
                            <p:stCondLst>
                              <p:cond delay="1950"/>
                            </p:stCondLst>
                            <p:childTnLst>
                              <p:par>
                                <p:cTn id="51" presetID="42" presetClass="entr" presetSubtype="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250"/>
                                        <p:tgtEl>
                                          <p:spTgt spid="49"/>
                                        </p:tgtEl>
                                      </p:cBhvr>
                                    </p:animEffect>
                                    <p:anim calcmode="lin" valueType="num">
                                      <p:cBhvr>
                                        <p:cTn id="54" dur="250" fill="hold"/>
                                        <p:tgtEl>
                                          <p:spTgt spid="49"/>
                                        </p:tgtEl>
                                        <p:attrNameLst>
                                          <p:attrName>ppt_x</p:attrName>
                                        </p:attrNameLst>
                                      </p:cBhvr>
                                      <p:tavLst>
                                        <p:tav tm="0">
                                          <p:val>
                                            <p:strVal val="#ppt_x"/>
                                          </p:val>
                                        </p:tav>
                                        <p:tav tm="100000">
                                          <p:val>
                                            <p:strVal val="#ppt_x"/>
                                          </p:val>
                                        </p:tav>
                                      </p:tavLst>
                                    </p:anim>
                                    <p:anim calcmode="lin" valueType="num">
                                      <p:cBhvr>
                                        <p:cTn id="55" dur="250" fill="hold"/>
                                        <p:tgtEl>
                                          <p:spTgt spid="49"/>
                                        </p:tgtEl>
                                        <p:attrNameLst>
                                          <p:attrName>ppt_y</p:attrName>
                                        </p:attrNameLst>
                                      </p:cBhvr>
                                      <p:tavLst>
                                        <p:tav tm="0">
                                          <p:val>
                                            <p:strVal val="#ppt_y+.1"/>
                                          </p:val>
                                        </p:tav>
                                        <p:tav tm="100000">
                                          <p:val>
                                            <p:strVal val="#ppt_y"/>
                                          </p:val>
                                        </p:tav>
                                      </p:tavLst>
                                    </p:anim>
                                  </p:childTnLst>
                                </p:cTn>
                              </p:par>
                            </p:childTnLst>
                          </p:cTn>
                        </p:par>
                        <p:par>
                          <p:cTn id="56" fill="hold">
                            <p:stCondLst>
                              <p:cond delay="2200"/>
                            </p:stCondLst>
                            <p:childTnLst>
                              <p:par>
                                <p:cTn id="57" presetID="42"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250"/>
                                        <p:tgtEl>
                                          <p:spTgt spid="50"/>
                                        </p:tgtEl>
                                      </p:cBhvr>
                                    </p:animEffect>
                                    <p:anim calcmode="lin" valueType="num">
                                      <p:cBhvr>
                                        <p:cTn id="60" dur="250" fill="hold"/>
                                        <p:tgtEl>
                                          <p:spTgt spid="50"/>
                                        </p:tgtEl>
                                        <p:attrNameLst>
                                          <p:attrName>ppt_x</p:attrName>
                                        </p:attrNameLst>
                                      </p:cBhvr>
                                      <p:tavLst>
                                        <p:tav tm="0">
                                          <p:val>
                                            <p:strVal val="#ppt_x"/>
                                          </p:val>
                                        </p:tav>
                                        <p:tav tm="100000">
                                          <p:val>
                                            <p:strVal val="#ppt_x"/>
                                          </p:val>
                                        </p:tav>
                                      </p:tavLst>
                                    </p:anim>
                                    <p:anim calcmode="lin" valueType="num">
                                      <p:cBhvr>
                                        <p:cTn id="61" dur="25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2450"/>
                            </p:stCondLst>
                            <p:childTnLst>
                              <p:par>
                                <p:cTn id="63" presetID="42" presetClass="entr" presetSubtype="0" fill="hold" grpId="0"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250"/>
                                        <p:tgtEl>
                                          <p:spTgt spid="51"/>
                                        </p:tgtEl>
                                      </p:cBhvr>
                                    </p:animEffect>
                                    <p:anim calcmode="lin" valueType="num">
                                      <p:cBhvr>
                                        <p:cTn id="66" dur="250" fill="hold"/>
                                        <p:tgtEl>
                                          <p:spTgt spid="51"/>
                                        </p:tgtEl>
                                        <p:attrNameLst>
                                          <p:attrName>ppt_x</p:attrName>
                                        </p:attrNameLst>
                                      </p:cBhvr>
                                      <p:tavLst>
                                        <p:tav tm="0">
                                          <p:val>
                                            <p:strVal val="#ppt_x"/>
                                          </p:val>
                                        </p:tav>
                                        <p:tav tm="100000">
                                          <p:val>
                                            <p:strVal val="#ppt_x"/>
                                          </p:val>
                                        </p:tav>
                                      </p:tavLst>
                                    </p:anim>
                                    <p:anim calcmode="lin" valueType="num">
                                      <p:cBhvr>
                                        <p:cTn id="67" dur="250" fill="hold"/>
                                        <p:tgtEl>
                                          <p:spTgt spid="51"/>
                                        </p:tgtEl>
                                        <p:attrNameLst>
                                          <p:attrName>ppt_y</p:attrName>
                                        </p:attrNameLst>
                                      </p:cBhvr>
                                      <p:tavLst>
                                        <p:tav tm="0">
                                          <p:val>
                                            <p:strVal val="#ppt_y+.1"/>
                                          </p:val>
                                        </p:tav>
                                        <p:tav tm="100000">
                                          <p:val>
                                            <p:strVal val="#ppt_y"/>
                                          </p:val>
                                        </p:tav>
                                      </p:tavLst>
                                    </p:anim>
                                  </p:childTnLst>
                                </p:cTn>
                              </p:par>
                            </p:childTnLst>
                          </p:cTn>
                        </p:par>
                        <p:par>
                          <p:cTn id="68" fill="hold">
                            <p:stCondLst>
                              <p:cond delay="2700"/>
                            </p:stCondLst>
                            <p:childTnLst>
                              <p:par>
                                <p:cTn id="69" presetID="42"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250"/>
                                        <p:tgtEl>
                                          <p:spTgt spid="52"/>
                                        </p:tgtEl>
                                      </p:cBhvr>
                                    </p:animEffect>
                                    <p:anim calcmode="lin" valueType="num">
                                      <p:cBhvr>
                                        <p:cTn id="72" dur="250" fill="hold"/>
                                        <p:tgtEl>
                                          <p:spTgt spid="52"/>
                                        </p:tgtEl>
                                        <p:attrNameLst>
                                          <p:attrName>ppt_x</p:attrName>
                                        </p:attrNameLst>
                                      </p:cBhvr>
                                      <p:tavLst>
                                        <p:tav tm="0">
                                          <p:val>
                                            <p:strVal val="#ppt_x"/>
                                          </p:val>
                                        </p:tav>
                                        <p:tav tm="100000">
                                          <p:val>
                                            <p:strVal val="#ppt_x"/>
                                          </p:val>
                                        </p:tav>
                                      </p:tavLst>
                                    </p:anim>
                                    <p:anim calcmode="lin" valueType="num">
                                      <p:cBhvr>
                                        <p:cTn id="73" dur="250" fill="hold"/>
                                        <p:tgtEl>
                                          <p:spTgt spid="52"/>
                                        </p:tgtEl>
                                        <p:attrNameLst>
                                          <p:attrName>ppt_y</p:attrName>
                                        </p:attrNameLst>
                                      </p:cBhvr>
                                      <p:tavLst>
                                        <p:tav tm="0">
                                          <p:val>
                                            <p:strVal val="#ppt_y+.1"/>
                                          </p:val>
                                        </p:tav>
                                        <p:tav tm="100000">
                                          <p:val>
                                            <p:strVal val="#ppt_y"/>
                                          </p:val>
                                        </p:tav>
                                      </p:tavLst>
                                    </p:anim>
                                  </p:childTnLst>
                                </p:cTn>
                              </p:par>
                            </p:childTnLst>
                          </p:cTn>
                        </p:par>
                        <p:par>
                          <p:cTn id="74" fill="hold">
                            <p:stCondLst>
                              <p:cond delay="2950"/>
                            </p:stCondLst>
                            <p:childTnLst>
                              <p:par>
                                <p:cTn id="75" presetID="53" presetClass="entr" presetSubtype="16" fill="hold" grpId="0" nodeType="afterEffect">
                                  <p:stCondLst>
                                    <p:cond delay="0"/>
                                  </p:stCondLst>
                                  <p:childTnLst>
                                    <p:set>
                                      <p:cBhvr>
                                        <p:cTn id="76" dur="1" fill="hold">
                                          <p:stCondLst>
                                            <p:cond delay="0"/>
                                          </p:stCondLst>
                                        </p:cTn>
                                        <p:tgtEl>
                                          <p:spTgt spid="53">
                                            <p:bg/>
                                          </p:spTgt>
                                        </p:tgtEl>
                                        <p:attrNameLst>
                                          <p:attrName>style.visibility</p:attrName>
                                        </p:attrNameLst>
                                      </p:cBhvr>
                                      <p:to>
                                        <p:strVal val="visible"/>
                                      </p:to>
                                    </p:set>
                                    <p:anim calcmode="lin" valueType="num">
                                      <p:cBhvr>
                                        <p:cTn id="77" dur="100" fill="hold"/>
                                        <p:tgtEl>
                                          <p:spTgt spid="53">
                                            <p:bg/>
                                          </p:spTgt>
                                        </p:tgtEl>
                                        <p:attrNameLst>
                                          <p:attrName>ppt_w</p:attrName>
                                        </p:attrNameLst>
                                      </p:cBhvr>
                                      <p:tavLst>
                                        <p:tav tm="0">
                                          <p:val>
                                            <p:fltVal val="0"/>
                                          </p:val>
                                        </p:tav>
                                        <p:tav tm="100000">
                                          <p:val>
                                            <p:strVal val="#ppt_w"/>
                                          </p:val>
                                        </p:tav>
                                      </p:tavLst>
                                    </p:anim>
                                    <p:anim calcmode="lin" valueType="num">
                                      <p:cBhvr>
                                        <p:cTn id="78" dur="100" fill="hold"/>
                                        <p:tgtEl>
                                          <p:spTgt spid="53">
                                            <p:bg/>
                                          </p:spTgt>
                                        </p:tgtEl>
                                        <p:attrNameLst>
                                          <p:attrName>ppt_h</p:attrName>
                                        </p:attrNameLst>
                                      </p:cBhvr>
                                      <p:tavLst>
                                        <p:tav tm="0">
                                          <p:val>
                                            <p:fltVal val="0"/>
                                          </p:val>
                                        </p:tav>
                                        <p:tav tm="100000">
                                          <p:val>
                                            <p:strVal val="#ppt_h"/>
                                          </p:val>
                                        </p:tav>
                                      </p:tavLst>
                                    </p:anim>
                                    <p:animEffect transition="in" filter="fade">
                                      <p:cBhvr>
                                        <p:cTn id="79" dur="100"/>
                                        <p:tgtEl>
                                          <p:spTgt spid="53">
                                            <p:bg/>
                                          </p:spTgt>
                                        </p:tgtEl>
                                      </p:cBhvr>
                                    </p:animEffect>
                                  </p:childTnLst>
                                </p:cTn>
                              </p:par>
                            </p:childTnLst>
                          </p:cTn>
                        </p:par>
                        <p:par>
                          <p:cTn id="80" fill="hold">
                            <p:stCondLst>
                              <p:cond delay="3050"/>
                            </p:stCondLst>
                            <p:childTnLst>
                              <p:par>
                                <p:cTn id="81" presetID="53" presetClass="entr" presetSubtype="16" fill="hold" grpId="0" nodeType="afterEffect">
                                  <p:stCondLst>
                                    <p:cond delay="0"/>
                                  </p:stCondLst>
                                  <p:childTnLst>
                                    <p:set>
                                      <p:cBhvr>
                                        <p:cTn id="82" dur="1" fill="hold">
                                          <p:stCondLst>
                                            <p:cond delay="0"/>
                                          </p:stCondLst>
                                        </p:cTn>
                                        <p:tgtEl>
                                          <p:spTgt spid="53">
                                            <p:txEl>
                                              <p:pRg st="0" end="0"/>
                                            </p:txEl>
                                          </p:spTgt>
                                        </p:tgtEl>
                                        <p:attrNameLst>
                                          <p:attrName>style.visibility</p:attrName>
                                        </p:attrNameLst>
                                      </p:cBhvr>
                                      <p:to>
                                        <p:strVal val="visible"/>
                                      </p:to>
                                    </p:set>
                                    <p:anim calcmode="lin" valueType="num">
                                      <p:cBhvr>
                                        <p:cTn id="83" dur="1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84" dur="1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85" dur="100"/>
                                        <p:tgtEl>
                                          <p:spTgt spid="53">
                                            <p:txEl>
                                              <p:pRg st="0" end="0"/>
                                            </p:txEl>
                                          </p:spTgt>
                                        </p:tgtEl>
                                      </p:cBhvr>
                                    </p:animEffect>
                                  </p:childTnLst>
                                </p:cTn>
                              </p:par>
                            </p:childTnLst>
                          </p:cTn>
                        </p:par>
                        <p:par>
                          <p:cTn id="86" fill="hold">
                            <p:stCondLst>
                              <p:cond delay="3150"/>
                            </p:stCondLst>
                            <p:childTnLst>
                              <p:par>
                                <p:cTn id="87" presetID="53" presetClass="entr" presetSubtype="16" fill="hold" grpId="0" nodeType="afterEffect">
                                  <p:stCondLst>
                                    <p:cond delay="0"/>
                                  </p:stCondLst>
                                  <p:childTnLst>
                                    <p:set>
                                      <p:cBhvr>
                                        <p:cTn id="88" dur="1" fill="hold">
                                          <p:stCondLst>
                                            <p:cond delay="0"/>
                                          </p:stCondLst>
                                        </p:cTn>
                                        <p:tgtEl>
                                          <p:spTgt spid="54">
                                            <p:bg/>
                                          </p:spTgt>
                                        </p:tgtEl>
                                        <p:attrNameLst>
                                          <p:attrName>style.visibility</p:attrName>
                                        </p:attrNameLst>
                                      </p:cBhvr>
                                      <p:to>
                                        <p:strVal val="visible"/>
                                      </p:to>
                                    </p:set>
                                    <p:anim calcmode="lin" valueType="num">
                                      <p:cBhvr>
                                        <p:cTn id="89" dur="100" fill="hold"/>
                                        <p:tgtEl>
                                          <p:spTgt spid="54">
                                            <p:bg/>
                                          </p:spTgt>
                                        </p:tgtEl>
                                        <p:attrNameLst>
                                          <p:attrName>ppt_w</p:attrName>
                                        </p:attrNameLst>
                                      </p:cBhvr>
                                      <p:tavLst>
                                        <p:tav tm="0">
                                          <p:val>
                                            <p:fltVal val="0"/>
                                          </p:val>
                                        </p:tav>
                                        <p:tav tm="100000">
                                          <p:val>
                                            <p:strVal val="#ppt_w"/>
                                          </p:val>
                                        </p:tav>
                                      </p:tavLst>
                                    </p:anim>
                                    <p:anim calcmode="lin" valueType="num">
                                      <p:cBhvr>
                                        <p:cTn id="90" dur="100" fill="hold"/>
                                        <p:tgtEl>
                                          <p:spTgt spid="54">
                                            <p:bg/>
                                          </p:spTgt>
                                        </p:tgtEl>
                                        <p:attrNameLst>
                                          <p:attrName>ppt_h</p:attrName>
                                        </p:attrNameLst>
                                      </p:cBhvr>
                                      <p:tavLst>
                                        <p:tav tm="0">
                                          <p:val>
                                            <p:fltVal val="0"/>
                                          </p:val>
                                        </p:tav>
                                        <p:tav tm="100000">
                                          <p:val>
                                            <p:strVal val="#ppt_h"/>
                                          </p:val>
                                        </p:tav>
                                      </p:tavLst>
                                    </p:anim>
                                    <p:animEffect transition="in" filter="fade">
                                      <p:cBhvr>
                                        <p:cTn id="91" dur="100"/>
                                        <p:tgtEl>
                                          <p:spTgt spid="54">
                                            <p:bg/>
                                          </p:spTgt>
                                        </p:tgtEl>
                                      </p:cBhvr>
                                    </p:animEffect>
                                  </p:childTnLst>
                                </p:cTn>
                              </p:par>
                            </p:childTnLst>
                          </p:cTn>
                        </p:par>
                        <p:par>
                          <p:cTn id="92" fill="hold">
                            <p:stCondLst>
                              <p:cond delay="3250"/>
                            </p:stCondLst>
                            <p:childTnLst>
                              <p:par>
                                <p:cTn id="93" presetID="53" presetClass="entr" presetSubtype="16" fill="hold" grpId="0" nodeType="afterEffect">
                                  <p:stCondLst>
                                    <p:cond delay="0"/>
                                  </p:stCondLst>
                                  <p:childTnLst>
                                    <p:set>
                                      <p:cBhvr>
                                        <p:cTn id="94" dur="1" fill="hold">
                                          <p:stCondLst>
                                            <p:cond delay="0"/>
                                          </p:stCondLst>
                                        </p:cTn>
                                        <p:tgtEl>
                                          <p:spTgt spid="54">
                                            <p:txEl>
                                              <p:pRg st="0" end="0"/>
                                            </p:txEl>
                                          </p:spTgt>
                                        </p:tgtEl>
                                        <p:attrNameLst>
                                          <p:attrName>style.visibility</p:attrName>
                                        </p:attrNameLst>
                                      </p:cBhvr>
                                      <p:to>
                                        <p:strVal val="visible"/>
                                      </p:to>
                                    </p:set>
                                    <p:anim calcmode="lin" valueType="num">
                                      <p:cBhvr>
                                        <p:cTn id="95" dur="1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96" dur="1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97" dur="100"/>
                                        <p:tgtEl>
                                          <p:spTgt spid="54">
                                            <p:txEl>
                                              <p:pRg st="0" end="0"/>
                                            </p:txEl>
                                          </p:spTgt>
                                        </p:tgtEl>
                                      </p:cBhvr>
                                    </p:animEffect>
                                  </p:childTnLst>
                                </p:cTn>
                              </p:par>
                            </p:childTnLst>
                          </p:cTn>
                        </p:par>
                        <p:par>
                          <p:cTn id="98" fill="hold">
                            <p:stCondLst>
                              <p:cond delay="3350"/>
                            </p:stCondLst>
                            <p:childTnLst>
                              <p:par>
                                <p:cTn id="99" presetID="42" presetClass="entr" presetSubtype="0"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250"/>
                                        <p:tgtEl>
                                          <p:spTgt spid="55"/>
                                        </p:tgtEl>
                                      </p:cBhvr>
                                    </p:animEffect>
                                    <p:anim calcmode="lin" valueType="num">
                                      <p:cBhvr>
                                        <p:cTn id="102" dur="250" fill="hold"/>
                                        <p:tgtEl>
                                          <p:spTgt spid="55"/>
                                        </p:tgtEl>
                                        <p:attrNameLst>
                                          <p:attrName>ppt_x</p:attrName>
                                        </p:attrNameLst>
                                      </p:cBhvr>
                                      <p:tavLst>
                                        <p:tav tm="0">
                                          <p:val>
                                            <p:strVal val="#ppt_x"/>
                                          </p:val>
                                        </p:tav>
                                        <p:tav tm="100000">
                                          <p:val>
                                            <p:strVal val="#ppt_x"/>
                                          </p:val>
                                        </p:tav>
                                      </p:tavLst>
                                    </p:anim>
                                    <p:anim calcmode="lin" valueType="num">
                                      <p:cBhvr>
                                        <p:cTn id="103" dur="250" fill="hold"/>
                                        <p:tgtEl>
                                          <p:spTgt spid="55"/>
                                        </p:tgtEl>
                                        <p:attrNameLst>
                                          <p:attrName>ppt_y</p:attrName>
                                        </p:attrNameLst>
                                      </p:cBhvr>
                                      <p:tavLst>
                                        <p:tav tm="0">
                                          <p:val>
                                            <p:strVal val="#ppt_y+.1"/>
                                          </p:val>
                                        </p:tav>
                                        <p:tav tm="100000">
                                          <p:val>
                                            <p:strVal val="#ppt_y"/>
                                          </p:val>
                                        </p:tav>
                                      </p:tavLst>
                                    </p:anim>
                                  </p:childTnLst>
                                </p:cTn>
                              </p:par>
                            </p:childTnLst>
                          </p:cTn>
                        </p:par>
                        <p:par>
                          <p:cTn id="104" fill="hold">
                            <p:stCondLst>
                              <p:cond delay="3600"/>
                            </p:stCondLst>
                            <p:childTnLst>
                              <p:par>
                                <p:cTn id="105" presetID="42" presetClass="entr" presetSubtype="0" fill="hold" grpId="0" nodeType="after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fade">
                                      <p:cBhvr>
                                        <p:cTn id="107" dur="250"/>
                                        <p:tgtEl>
                                          <p:spTgt spid="57"/>
                                        </p:tgtEl>
                                      </p:cBhvr>
                                    </p:animEffect>
                                    <p:anim calcmode="lin" valueType="num">
                                      <p:cBhvr>
                                        <p:cTn id="108" dur="250" fill="hold"/>
                                        <p:tgtEl>
                                          <p:spTgt spid="57"/>
                                        </p:tgtEl>
                                        <p:attrNameLst>
                                          <p:attrName>ppt_x</p:attrName>
                                        </p:attrNameLst>
                                      </p:cBhvr>
                                      <p:tavLst>
                                        <p:tav tm="0">
                                          <p:val>
                                            <p:strVal val="#ppt_x"/>
                                          </p:val>
                                        </p:tav>
                                        <p:tav tm="100000">
                                          <p:val>
                                            <p:strVal val="#ppt_x"/>
                                          </p:val>
                                        </p:tav>
                                      </p:tavLst>
                                    </p:anim>
                                    <p:anim calcmode="lin" valueType="num">
                                      <p:cBhvr>
                                        <p:cTn id="109" dur="250" fill="hold"/>
                                        <p:tgtEl>
                                          <p:spTgt spid="57"/>
                                        </p:tgtEl>
                                        <p:attrNameLst>
                                          <p:attrName>ppt_y</p:attrName>
                                        </p:attrNameLst>
                                      </p:cBhvr>
                                      <p:tavLst>
                                        <p:tav tm="0">
                                          <p:val>
                                            <p:strVal val="#ppt_y+.1"/>
                                          </p:val>
                                        </p:tav>
                                        <p:tav tm="100000">
                                          <p:val>
                                            <p:strVal val="#ppt_y"/>
                                          </p:val>
                                        </p:tav>
                                      </p:tavLst>
                                    </p:anim>
                                  </p:childTnLst>
                                </p:cTn>
                              </p:par>
                            </p:childTnLst>
                          </p:cTn>
                        </p:par>
                        <p:par>
                          <p:cTn id="110" fill="hold">
                            <p:stCondLst>
                              <p:cond delay="3850"/>
                            </p:stCondLst>
                            <p:childTnLst>
                              <p:par>
                                <p:cTn id="111" presetID="53" presetClass="entr" presetSubtype="16" fill="hold" grpId="0" nodeType="afterEffect">
                                  <p:stCondLst>
                                    <p:cond delay="0"/>
                                  </p:stCondLst>
                                  <p:childTnLst>
                                    <p:set>
                                      <p:cBhvr>
                                        <p:cTn id="112" dur="1" fill="hold">
                                          <p:stCondLst>
                                            <p:cond delay="0"/>
                                          </p:stCondLst>
                                        </p:cTn>
                                        <p:tgtEl>
                                          <p:spTgt spid="56">
                                            <p:bg/>
                                          </p:spTgt>
                                        </p:tgtEl>
                                        <p:attrNameLst>
                                          <p:attrName>style.visibility</p:attrName>
                                        </p:attrNameLst>
                                      </p:cBhvr>
                                      <p:to>
                                        <p:strVal val="visible"/>
                                      </p:to>
                                    </p:set>
                                    <p:anim calcmode="lin" valueType="num">
                                      <p:cBhvr>
                                        <p:cTn id="113" dur="100" fill="hold"/>
                                        <p:tgtEl>
                                          <p:spTgt spid="56">
                                            <p:bg/>
                                          </p:spTgt>
                                        </p:tgtEl>
                                        <p:attrNameLst>
                                          <p:attrName>ppt_w</p:attrName>
                                        </p:attrNameLst>
                                      </p:cBhvr>
                                      <p:tavLst>
                                        <p:tav tm="0">
                                          <p:val>
                                            <p:fltVal val="0"/>
                                          </p:val>
                                        </p:tav>
                                        <p:tav tm="100000">
                                          <p:val>
                                            <p:strVal val="#ppt_w"/>
                                          </p:val>
                                        </p:tav>
                                      </p:tavLst>
                                    </p:anim>
                                    <p:anim calcmode="lin" valueType="num">
                                      <p:cBhvr>
                                        <p:cTn id="114" dur="100" fill="hold"/>
                                        <p:tgtEl>
                                          <p:spTgt spid="56">
                                            <p:bg/>
                                          </p:spTgt>
                                        </p:tgtEl>
                                        <p:attrNameLst>
                                          <p:attrName>ppt_h</p:attrName>
                                        </p:attrNameLst>
                                      </p:cBhvr>
                                      <p:tavLst>
                                        <p:tav tm="0">
                                          <p:val>
                                            <p:fltVal val="0"/>
                                          </p:val>
                                        </p:tav>
                                        <p:tav tm="100000">
                                          <p:val>
                                            <p:strVal val="#ppt_h"/>
                                          </p:val>
                                        </p:tav>
                                      </p:tavLst>
                                    </p:anim>
                                    <p:animEffect transition="in" filter="fade">
                                      <p:cBhvr>
                                        <p:cTn id="115" dur="100"/>
                                        <p:tgtEl>
                                          <p:spTgt spid="56">
                                            <p:bg/>
                                          </p:spTgt>
                                        </p:tgtEl>
                                      </p:cBhvr>
                                    </p:animEffect>
                                  </p:childTnLst>
                                </p:cTn>
                              </p:par>
                            </p:childTnLst>
                          </p:cTn>
                        </p:par>
                        <p:par>
                          <p:cTn id="116" fill="hold">
                            <p:stCondLst>
                              <p:cond delay="3950"/>
                            </p:stCondLst>
                            <p:childTnLst>
                              <p:par>
                                <p:cTn id="117" presetID="53" presetClass="entr" presetSubtype="16" fill="hold" grpId="0" nodeType="afterEffect">
                                  <p:stCondLst>
                                    <p:cond delay="0"/>
                                  </p:stCondLst>
                                  <p:childTnLst>
                                    <p:set>
                                      <p:cBhvr>
                                        <p:cTn id="118" dur="1" fill="hold">
                                          <p:stCondLst>
                                            <p:cond delay="0"/>
                                          </p:stCondLst>
                                        </p:cTn>
                                        <p:tgtEl>
                                          <p:spTgt spid="56">
                                            <p:txEl>
                                              <p:pRg st="0" end="0"/>
                                            </p:txEl>
                                          </p:spTgt>
                                        </p:tgtEl>
                                        <p:attrNameLst>
                                          <p:attrName>style.visibility</p:attrName>
                                        </p:attrNameLst>
                                      </p:cBhvr>
                                      <p:to>
                                        <p:strVal val="visible"/>
                                      </p:to>
                                    </p:set>
                                    <p:anim calcmode="lin" valueType="num">
                                      <p:cBhvr>
                                        <p:cTn id="119" dur="1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20" dur="1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1" dur="100"/>
                                        <p:tgtEl>
                                          <p:spTgt spid="56">
                                            <p:txEl>
                                              <p:pRg st="0" end="0"/>
                                            </p:txEl>
                                          </p:spTgt>
                                        </p:tgtEl>
                                      </p:cBhvr>
                                    </p:animEffect>
                                  </p:childTnLst>
                                </p:cTn>
                              </p:par>
                            </p:childTnLst>
                          </p:cTn>
                        </p:par>
                        <p:par>
                          <p:cTn id="122" fill="hold">
                            <p:stCondLst>
                              <p:cond delay="4050"/>
                            </p:stCondLst>
                            <p:childTnLst>
                              <p:par>
                                <p:cTn id="123" presetID="42" presetClass="entr" presetSubtype="0" fill="hold" grpId="0" nodeType="after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250"/>
                                        <p:tgtEl>
                                          <p:spTgt spid="58"/>
                                        </p:tgtEl>
                                      </p:cBhvr>
                                    </p:animEffect>
                                    <p:anim calcmode="lin" valueType="num">
                                      <p:cBhvr>
                                        <p:cTn id="126" dur="250" fill="hold"/>
                                        <p:tgtEl>
                                          <p:spTgt spid="58"/>
                                        </p:tgtEl>
                                        <p:attrNameLst>
                                          <p:attrName>ppt_x</p:attrName>
                                        </p:attrNameLst>
                                      </p:cBhvr>
                                      <p:tavLst>
                                        <p:tav tm="0">
                                          <p:val>
                                            <p:strVal val="#ppt_x"/>
                                          </p:val>
                                        </p:tav>
                                        <p:tav tm="100000">
                                          <p:val>
                                            <p:strVal val="#ppt_x"/>
                                          </p:val>
                                        </p:tav>
                                      </p:tavLst>
                                    </p:anim>
                                    <p:anim calcmode="lin" valueType="num">
                                      <p:cBhvr>
                                        <p:cTn id="127" dur="250" fill="hold"/>
                                        <p:tgtEl>
                                          <p:spTgt spid="58"/>
                                        </p:tgtEl>
                                        <p:attrNameLst>
                                          <p:attrName>ppt_y</p:attrName>
                                        </p:attrNameLst>
                                      </p:cBhvr>
                                      <p:tavLst>
                                        <p:tav tm="0">
                                          <p:val>
                                            <p:strVal val="#ppt_y+.1"/>
                                          </p:val>
                                        </p:tav>
                                        <p:tav tm="100000">
                                          <p:val>
                                            <p:strVal val="#ppt_y"/>
                                          </p:val>
                                        </p:tav>
                                      </p:tavLst>
                                    </p:anim>
                                  </p:childTnLst>
                                </p:cTn>
                              </p:par>
                            </p:childTnLst>
                          </p:cTn>
                        </p:par>
                        <p:par>
                          <p:cTn id="128" fill="hold">
                            <p:stCondLst>
                              <p:cond delay="4300"/>
                            </p:stCondLst>
                            <p:childTnLst>
                              <p:par>
                                <p:cTn id="129" presetID="42" presetClass="entr" presetSubtype="0" fill="hold" grpId="0" nodeType="after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250"/>
                                        <p:tgtEl>
                                          <p:spTgt spid="59"/>
                                        </p:tgtEl>
                                      </p:cBhvr>
                                    </p:animEffect>
                                    <p:anim calcmode="lin" valueType="num">
                                      <p:cBhvr>
                                        <p:cTn id="132" dur="250" fill="hold"/>
                                        <p:tgtEl>
                                          <p:spTgt spid="59"/>
                                        </p:tgtEl>
                                        <p:attrNameLst>
                                          <p:attrName>ppt_x</p:attrName>
                                        </p:attrNameLst>
                                      </p:cBhvr>
                                      <p:tavLst>
                                        <p:tav tm="0">
                                          <p:val>
                                            <p:strVal val="#ppt_x"/>
                                          </p:val>
                                        </p:tav>
                                        <p:tav tm="100000">
                                          <p:val>
                                            <p:strVal val="#ppt_x"/>
                                          </p:val>
                                        </p:tav>
                                      </p:tavLst>
                                    </p:anim>
                                    <p:anim calcmode="lin" valueType="num">
                                      <p:cBhvr>
                                        <p:cTn id="133" dur="250" fill="hold"/>
                                        <p:tgtEl>
                                          <p:spTgt spid="59"/>
                                        </p:tgtEl>
                                        <p:attrNameLst>
                                          <p:attrName>ppt_y</p:attrName>
                                        </p:attrNameLst>
                                      </p:cBhvr>
                                      <p:tavLst>
                                        <p:tav tm="0">
                                          <p:val>
                                            <p:strVal val="#ppt_y+.1"/>
                                          </p:val>
                                        </p:tav>
                                        <p:tav tm="100000">
                                          <p:val>
                                            <p:strVal val="#ppt_y"/>
                                          </p:val>
                                        </p:tav>
                                      </p:tavLst>
                                    </p:anim>
                                  </p:childTnLst>
                                </p:cTn>
                              </p:par>
                            </p:childTnLst>
                          </p:cTn>
                        </p:par>
                        <p:par>
                          <p:cTn id="134" fill="hold">
                            <p:stCondLst>
                              <p:cond delay="4550"/>
                            </p:stCondLst>
                            <p:childTnLst>
                              <p:par>
                                <p:cTn id="135" presetID="42" presetClass="entr" presetSubtype="0" fill="hold" grpId="0" nodeType="after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250"/>
                                        <p:tgtEl>
                                          <p:spTgt spid="60"/>
                                        </p:tgtEl>
                                      </p:cBhvr>
                                    </p:animEffect>
                                    <p:anim calcmode="lin" valueType="num">
                                      <p:cBhvr>
                                        <p:cTn id="138" dur="250" fill="hold"/>
                                        <p:tgtEl>
                                          <p:spTgt spid="60"/>
                                        </p:tgtEl>
                                        <p:attrNameLst>
                                          <p:attrName>ppt_x</p:attrName>
                                        </p:attrNameLst>
                                      </p:cBhvr>
                                      <p:tavLst>
                                        <p:tav tm="0">
                                          <p:val>
                                            <p:strVal val="#ppt_x"/>
                                          </p:val>
                                        </p:tav>
                                        <p:tav tm="100000">
                                          <p:val>
                                            <p:strVal val="#ppt_x"/>
                                          </p:val>
                                        </p:tav>
                                      </p:tavLst>
                                    </p:anim>
                                    <p:anim calcmode="lin" valueType="num">
                                      <p:cBhvr>
                                        <p:cTn id="139" dur="250" fill="hold"/>
                                        <p:tgtEl>
                                          <p:spTgt spid="60"/>
                                        </p:tgtEl>
                                        <p:attrNameLst>
                                          <p:attrName>ppt_y</p:attrName>
                                        </p:attrNameLst>
                                      </p:cBhvr>
                                      <p:tavLst>
                                        <p:tav tm="0">
                                          <p:val>
                                            <p:strVal val="#ppt_y+.1"/>
                                          </p:val>
                                        </p:tav>
                                        <p:tav tm="100000">
                                          <p:val>
                                            <p:strVal val="#ppt_y"/>
                                          </p:val>
                                        </p:tav>
                                      </p:tavLst>
                                    </p:anim>
                                  </p:childTnLst>
                                </p:cTn>
                              </p:par>
                            </p:childTnLst>
                          </p:cTn>
                        </p:par>
                        <p:par>
                          <p:cTn id="140" fill="hold">
                            <p:stCondLst>
                              <p:cond delay="4800"/>
                            </p:stCondLst>
                            <p:childTnLst>
                              <p:par>
                                <p:cTn id="141" presetID="42" presetClass="entr" presetSubtype="0" fill="hold" grpId="0" nodeType="after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fade">
                                      <p:cBhvr>
                                        <p:cTn id="143" dur="250"/>
                                        <p:tgtEl>
                                          <p:spTgt spid="61"/>
                                        </p:tgtEl>
                                      </p:cBhvr>
                                    </p:animEffect>
                                    <p:anim calcmode="lin" valueType="num">
                                      <p:cBhvr>
                                        <p:cTn id="144" dur="250" fill="hold"/>
                                        <p:tgtEl>
                                          <p:spTgt spid="61"/>
                                        </p:tgtEl>
                                        <p:attrNameLst>
                                          <p:attrName>ppt_x</p:attrName>
                                        </p:attrNameLst>
                                      </p:cBhvr>
                                      <p:tavLst>
                                        <p:tav tm="0">
                                          <p:val>
                                            <p:strVal val="#ppt_x"/>
                                          </p:val>
                                        </p:tav>
                                        <p:tav tm="100000">
                                          <p:val>
                                            <p:strVal val="#ppt_x"/>
                                          </p:val>
                                        </p:tav>
                                      </p:tavLst>
                                    </p:anim>
                                    <p:anim calcmode="lin" valueType="num">
                                      <p:cBhvr>
                                        <p:cTn id="145" dur="250" fill="hold"/>
                                        <p:tgtEl>
                                          <p:spTgt spid="61"/>
                                        </p:tgtEl>
                                        <p:attrNameLst>
                                          <p:attrName>ppt_y</p:attrName>
                                        </p:attrNameLst>
                                      </p:cBhvr>
                                      <p:tavLst>
                                        <p:tav tm="0">
                                          <p:val>
                                            <p:strVal val="#ppt_y+.1"/>
                                          </p:val>
                                        </p:tav>
                                        <p:tav tm="100000">
                                          <p:val>
                                            <p:strVal val="#ppt_y"/>
                                          </p:val>
                                        </p:tav>
                                      </p:tavLst>
                                    </p:anim>
                                  </p:childTnLst>
                                </p:cTn>
                              </p:par>
                            </p:childTnLst>
                          </p:cTn>
                        </p:par>
                        <p:par>
                          <p:cTn id="146" fill="hold">
                            <p:stCondLst>
                              <p:cond delay="5050"/>
                            </p:stCondLst>
                            <p:childTnLst>
                              <p:par>
                                <p:cTn id="147" presetID="42" presetClass="entr" presetSubtype="0" fill="hold" grpId="0" nodeType="after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250"/>
                                        <p:tgtEl>
                                          <p:spTgt spid="62"/>
                                        </p:tgtEl>
                                      </p:cBhvr>
                                    </p:animEffect>
                                    <p:anim calcmode="lin" valueType="num">
                                      <p:cBhvr>
                                        <p:cTn id="150" dur="250" fill="hold"/>
                                        <p:tgtEl>
                                          <p:spTgt spid="62"/>
                                        </p:tgtEl>
                                        <p:attrNameLst>
                                          <p:attrName>ppt_x</p:attrName>
                                        </p:attrNameLst>
                                      </p:cBhvr>
                                      <p:tavLst>
                                        <p:tav tm="0">
                                          <p:val>
                                            <p:strVal val="#ppt_x"/>
                                          </p:val>
                                        </p:tav>
                                        <p:tav tm="100000">
                                          <p:val>
                                            <p:strVal val="#ppt_x"/>
                                          </p:val>
                                        </p:tav>
                                      </p:tavLst>
                                    </p:anim>
                                    <p:anim calcmode="lin" valueType="num">
                                      <p:cBhvr>
                                        <p:cTn id="151" dur="250" fill="hold"/>
                                        <p:tgtEl>
                                          <p:spTgt spid="62"/>
                                        </p:tgtEl>
                                        <p:attrNameLst>
                                          <p:attrName>ppt_y</p:attrName>
                                        </p:attrNameLst>
                                      </p:cBhvr>
                                      <p:tavLst>
                                        <p:tav tm="0">
                                          <p:val>
                                            <p:strVal val="#ppt_y+.1"/>
                                          </p:val>
                                        </p:tav>
                                        <p:tav tm="100000">
                                          <p:val>
                                            <p:strVal val="#ppt_y"/>
                                          </p:val>
                                        </p:tav>
                                      </p:tavLst>
                                    </p:anim>
                                  </p:childTnLst>
                                </p:cTn>
                              </p:par>
                            </p:childTnLst>
                          </p:cTn>
                        </p:par>
                        <p:par>
                          <p:cTn id="152" fill="hold">
                            <p:stCondLst>
                              <p:cond delay="5300"/>
                            </p:stCondLst>
                            <p:childTnLst>
                              <p:par>
                                <p:cTn id="153" presetID="42" presetClass="entr" presetSubtype="0" fill="hold" grpId="0" nodeType="afterEffect">
                                  <p:stCondLst>
                                    <p:cond delay="0"/>
                                  </p:stCondLst>
                                  <p:childTnLst>
                                    <p:set>
                                      <p:cBhvr>
                                        <p:cTn id="154" dur="1" fill="hold">
                                          <p:stCondLst>
                                            <p:cond delay="0"/>
                                          </p:stCondLst>
                                        </p:cTn>
                                        <p:tgtEl>
                                          <p:spTgt spid="63"/>
                                        </p:tgtEl>
                                        <p:attrNameLst>
                                          <p:attrName>style.visibility</p:attrName>
                                        </p:attrNameLst>
                                      </p:cBhvr>
                                      <p:to>
                                        <p:strVal val="visible"/>
                                      </p:to>
                                    </p:set>
                                    <p:animEffect transition="in" filter="fade">
                                      <p:cBhvr>
                                        <p:cTn id="155" dur="250"/>
                                        <p:tgtEl>
                                          <p:spTgt spid="63"/>
                                        </p:tgtEl>
                                      </p:cBhvr>
                                    </p:animEffect>
                                    <p:anim calcmode="lin" valueType="num">
                                      <p:cBhvr>
                                        <p:cTn id="156" dur="250" fill="hold"/>
                                        <p:tgtEl>
                                          <p:spTgt spid="63"/>
                                        </p:tgtEl>
                                        <p:attrNameLst>
                                          <p:attrName>ppt_x</p:attrName>
                                        </p:attrNameLst>
                                      </p:cBhvr>
                                      <p:tavLst>
                                        <p:tav tm="0">
                                          <p:val>
                                            <p:strVal val="#ppt_x"/>
                                          </p:val>
                                        </p:tav>
                                        <p:tav tm="100000">
                                          <p:val>
                                            <p:strVal val="#ppt_x"/>
                                          </p:val>
                                        </p:tav>
                                      </p:tavLst>
                                    </p:anim>
                                    <p:anim calcmode="lin" valueType="num">
                                      <p:cBhvr>
                                        <p:cTn id="157" dur="250" fill="hold"/>
                                        <p:tgtEl>
                                          <p:spTgt spid="63"/>
                                        </p:tgtEl>
                                        <p:attrNameLst>
                                          <p:attrName>ppt_y</p:attrName>
                                        </p:attrNameLst>
                                      </p:cBhvr>
                                      <p:tavLst>
                                        <p:tav tm="0">
                                          <p:val>
                                            <p:strVal val="#ppt_y+.1"/>
                                          </p:val>
                                        </p:tav>
                                        <p:tav tm="100000">
                                          <p:val>
                                            <p:strVal val="#ppt_y"/>
                                          </p:val>
                                        </p:tav>
                                      </p:tavLst>
                                    </p:anim>
                                  </p:childTnLst>
                                </p:cTn>
                              </p:par>
                            </p:childTnLst>
                          </p:cTn>
                        </p:par>
                        <p:par>
                          <p:cTn id="158" fill="hold">
                            <p:stCondLst>
                              <p:cond delay="5550"/>
                            </p:stCondLst>
                            <p:childTnLst>
                              <p:par>
                                <p:cTn id="159" presetID="42" presetClass="entr" presetSubtype="0" fill="hold" grpId="0" nodeType="after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fade">
                                      <p:cBhvr>
                                        <p:cTn id="161" dur="250"/>
                                        <p:tgtEl>
                                          <p:spTgt spid="64"/>
                                        </p:tgtEl>
                                      </p:cBhvr>
                                    </p:animEffect>
                                    <p:anim calcmode="lin" valueType="num">
                                      <p:cBhvr>
                                        <p:cTn id="162" dur="250" fill="hold"/>
                                        <p:tgtEl>
                                          <p:spTgt spid="64"/>
                                        </p:tgtEl>
                                        <p:attrNameLst>
                                          <p:attrName>ppt_x</p:attrName>
                                        </p:attrNameLst>
                                      </p:cBhvr>
                                      <p:tavLst>
                                        <p:tav tm="0">
                                          <p:val>
                                            <p:strVal val="#ppt_x"/>
                                          </p:val>
                                        </p:tav>
                                        <p:tav tm="100000">
                                          <p:val>
                                            <p:strVal val="#ppt_x"/>
                                          </p:val>
                                        </p:tav>
                                      </p:tavLst>
                                    </p:anim>
                                    <p:anim calcmode="lin" valueType="num">
                                      <p:cBhvr>
                                        <p:cTn id="163" dur="250" fill="hold"/>
                                        <p:tgtEl>
                                          <p:spTgt spid="64"/>
                                        </p:tgtEl>
                                        <p:attrNameLst>
                                          <p:attrName>ppt_y</p:attrName>
                                        </p:attrNameLst>
                                      </p:cBhvr>
                                      <p:tavLst>
                                        <p:tav tm="0">
                                          <p:val>
                                            <p:strVal val="#ppt_y+.1"/>
                                          </p:val>
                                        </p:tav>
                                        <p:tav tm="100000">
                                          <p:val>
                                            <p:strVal val="#ppt_y"/>
                                          </p:val>
                                        </p:tav>
                                      </p:tavLst>
                                    </p:anim>
                                  </p:childTnLst>
                                </p:cTn>
                              </p:par>
                            </p:childTnLst>
                          </p:cTn>
                        </p:par>
                        <p:par>
                          <p:cTn id="164" fill="hold">
                            <p:stCondLst>
                              <p:cond delay="5800"/>
                            </p:stCondLst>
                            <p:childTnLst>
                              <p:par>
                                <p:cTn id="165" presetID="53" presetClass="entr" presetSubtype="16" fill="hold" grpId="0" nodeType="afterEffect">
                                  <p:stCondLst>
                                    <p:cond delay="0"/>
                                  </p:stCondLst>
                                  <p:childTnLst>
                                    <p:set>
                                      <p:cBhvr>
                                        <p:cTn id="166" dur="1" fill="hold">
                                          <p:stCondLst>
                                            <p:cond delay="0"/>
                                          </p:stCondLst>
                                        </p:cTn>
                                        <p:tgtEl>
                                          <p:spTgt spid="65">
                                            <p:bg/>
                                          </p:spTgt>
                                        </p:tgtEl>
                                        <p:attrNameLst>
                                          <p:attrName>style.visibility</p:attrName>
                                        </p:attrNameLst>
                                      </p:cBhvr>
                                      <p:to>
                                        <p:strVal val="visible"/>
                                      </p:to>
                                    </p:set>
                                    <p:anim calcmode="lin" valueType="num">
                                      <p:cBhvr>
                                        <p:cTn id="167" dur="100" fill="hold"/>
                                        <p:tgtEl>
                                          <p:spTgt spid="65">
                                            <p:bg/>
                                          </p:spTgt>
                                        </p:tgtEl>
                                        <p:attrNameLst>
                                          <p:attrName>ppt_w</p:attrName>
                                        </p:attrNameLst>
                                      </p:cBhvr>
                                      <p:tavLst>
                                        <p:tav tm="0">
                                          <p:val>
                                            <p:fltVal val="0"/>
                                          </p:val>
                                        </p:tav>
                                        <p:tav tm="100000">
                                          <p:val>
                                            <p:strVal val="#ppt_w"/>
                                          </p:val>
                                        </p:tav>
                                      </p:tavLst>
                                    </p:anim>
                                    <p:anim calcmode="lin" valueType="num">
                                      <p:cBhvr>
                                        <p:cTn id="168" dur="100" fill="hold"/>
                                        <p:tgtEl>
                                          <p:spTgt spid="65">
                                            <p:bg/>
                                          </p:spTgt>
                                        </p:tgtEl>
                                        <p:attrNameLst>
                                          <p:attrName>ppt_h</p:attrName>
                                        </p:attrNameLst>
                                      </p:cBhvr>
                                      <p:tavLst>
                                        <p:tav tm="0">
                                          <p:val>
                                            <p:fltVal val="0"/>
                                          </p:val>
                                        </p:tav>
                                        <p:tav tm="100000">
                                          <p:val>
                                            <p:strVal val="#ppt_h"/>
                                          </p:val>
                                        </p:tav>
                                      </p:tavLst>
                                    </p:anim>
                                    <p:animEffect transition="in" filter="fade">
                                      <p:cBhvr>
                                        <p:cTn id="169" dur="100"/>
                                        <p:tgtEl>
                                          <p:spTgt spid="65">
                                            <p:bg/>
                                          </p:spTgt>
                                        </p:tgtEl>
                                      </p:cBhvr>
                                    </p:animEffect>
                                  </p:childTnLst>
                                </p:cTn>
                              </p:par>
                            </p:childTnLst>
                          </p:cTn>
                        </p:par>
                        <p:par>
                          <p:cTn id="170" fill="hold">
                            <p:stCondLst>
                              <p:cond delay="5900"/>
                            </p:stCondLst>
                            <p:childTnLst>
                              <p:par>
                                <p:cTn id="171" presetID="53" presetClass="entr" presetSubtype="16" fill="hold" grpId="0" nodeType="afterEffect">
                                  <p:stCondLst>
                                    <p:cond delay="0"/>
                                  </p:stCondLst>
                                  <p:childTnLst>
                                    <p:set>
                                      <p:cBhvr>
                                        <p:cTn id="172" dur="1" fill="hold">
                                          <p:stCondLst>
                                            <p:cond delay="0"/>
                                          </p:stCondLst>
                                        </p:cTn>
                                        <p:tgtEl>
                                          <p:spTgt spid="65">
                                            <p:txEl>
                                              <p:pRg st="0" end="0"/>
                                            </p:txEl>
                                          </p:spTgt>
                                        </p:tgtEl>
                                        <p:attrNameLst>
                                          <p:attrName>style.visibility</p:attrName>
                                        </p:attrNameLst>
                                      </p:cBhvr>
                                      <p:to>
                                        <p:strVal val="visible"/>
                                      </p:to>
                                    </p:set>
                                    <p:anim calcmode="lin" valueType="num">
                                      <p:cBhvr>
                                        <p:cTn id="173" dur="1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174" dur="1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175" dur="100"/>
                                        <p:tgtEl>
                                          <p:spTgt spid="65">
                                            <p:txEl>
                                              <p:pRg st="0" end="0"/>
                                            </p:txEl>
                                          </p:spTgt>
                                        </p:tgtEl>
                                      </p:cBhvr>
                                    </p:animEffect>
                                  </p:childTnLst>
                                </p:cTn>
                              </p:par>
                            </p:childTnLst>
                          </p:cTn>
                        </p:par>
                        <p:par>
                          <p:cTn id="176" fill="hold">
                            <p:stCondLst>
                              <p:cond delay="6000"/>
                            </p:stCondLst>
                            <p:childTnLst>
                              <p:par>
                                <p:cTn id="177" presetID="53" presetClass="entr" presetSubtype="16" fill="hold" grpId="0" nodeType="afterEffect">
                                  <p:stCondLst>
                                    <p:cond delay="0"/>
                                  </p:stCondLst>
                                  <p:childTnLst>
                                    <p:set>
                                      <p:cBhvr>
                                        <p:cTn id="178" dur="1" fill="hold">
                                          <p:stCondLst>
                                            <p:cond delay="0"/>
                                          </p:stCondLst>
                                        </p:cTn>
                                        <p:tgtEl>
                                          <p:spTgt spid="66">
                                            <p:bg/>
                                          </p:spTgt>
                                        </p:tgtEl>
                                        <p:attrNameLst>
                                          <p:attrName>style.visibility</p:attrName>
                                        </p:attrNameLst>
                                      </p:cBhvr>
                                      <p:to>
                                        <p:strVal val="visible"/>
                                      </p:to>
                                    </p:set>
                                    <p:anim calcmode="lin" valueType="num">
                                      <p:cBhvr>
                                        <p:cTn id="179" dur="100" fill="hold"/>
                                        <p:tgtEl>
                                          <p:spTgt spid="66">
                                            <p:bg/>
                                          </p:spTgt>
                                        </p:tgtEl>
                                        <p:attrNameLst>
                                          <p:attrName>ppt_w</p:attrName>
                                        </p:attrNameLst>
                                      </p:cBhvr>
                                      <p:tavLst>
                                        <p:tav tm="0">
                                          <p:val>
                                            <p:fltVal val="0"/>
                                          </p:val>
                                        </p:tav>
                                        <p:tav tm="100000">
                                          <p:val>
                                            <p:strVal val="#ppt_w"/>
                                          </p:val>
                                        </p:tav>
                                      </p:tavLst>
                                    </p:anim>
                                    <p:anim calcmode="lin" valueType="num">
                                      <p:cBhvr>
                                        <p:cTn id="180" dur="100" fill="hold"/>
                                        <p:tgtEl>
                                          <p:spTgt spid="66">
                                            <p:bg/>
                                          </p:spTgt>
                                        </p:tgtEl>
                                        <p:attrNameLst>
                                          <p:attrName>ppt_h</p:attrName>
                                        </p:attrNameLst>
                                      </p:cBhvr>
                                      <p:tavLst>
                                        <p:tav tm="0">
                                          <p:val>
                                            <p:fltVal val="0"/>
                                          </p:val>
                                        </p:tav>
                                        <p:tav tm="100000">
                                          <p:val>
                                            <p:strVal val="#ppt_h"/>
                                          </p:val>
                                        </p:tav>
                                      </p:tavLst>
                                    </p:anim>
                                    <p:animEffect transition="in" filter="fade">
                                      <p:cBhvr>
                                        <p:cTn id="181" dur="100"/>
                                        <p:tgtEl>
                                          <p:spTgt spid="66">
                                            <p:bg/>
                                          </p:spTgt>
                                        </p:tgtEl>
                                      </p:cBhvr>
                                    </p:animEffect>
                                  </p:childTnLst>
                                </p:cTn>
                              </p:par>
                            </p:childTnLst>
                          </p:cTn>
                        </p:par>
                        <p:par>
                          <p:cTn id="182" fill="hold">
                            <p:stCondLst>
                              <p:cond delay="6100"/>
                            </p:stCondLst>
                            <p:childTnLst>
                              <p:par>
                                <p:cTn id="183" presetID="53" presetClass="entr" presetSubtype="16" fill="hold" grpId="0" nodeType="afterEffect">
                                  <p:stCondLst>
                                    <p:cond delay="0"/>
                                  </p:stCondLst>
                                  <p:childTnLst>
                                    <p:set>
                                      <p:cBhvr>
                                        <p:cTn id="184" dur="1" fill="hold">
                                          <p:stCondLst>
                                            <p:cond delay="0"/>
                                          </p:stCondLst>
                                        </p:cTn>
                                        <p:tgtEl>
                                          <p:spTgt spid="66">
                                            <p:txEl>
                                              <p:pRg st="0" end="0"/>
                                            </p:txEl>
                                          </p:spTgt>
                                        </p:tgtEl>
                                        <p:attrNameLst>
                                          <p:attrName>style.visibility</p:attrName>
                                        </p:attrNameLst>
                                      </p:cBhvr>
                                      <p:to>
                                        <p:strVal val="visible"/>
                                      </p:to>
                                    </p:set>
                                    <p:anim calcmode="lin" valueType="num">
                                      <p:cBhvr>
                                        <p:cTn id="185" dur="1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86" dur="1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87" dur="1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build="p" animBg="1"/>
      <p:bldP spid="17" grpId="0"/>
      <p:bldP spid="8" grpId="0"/>
      <p:bldP spid="12" grpId="0" animBg="1"/>
      <p:bldP spid="48" grpId="0"/>
      <p:bldP spid="49" grpId="0"/>
      <p:bldP spid="50" grpId="0" animBg="1"/>
      <p:bldP spid="51" grpId="0"/>
      <p:bldP spid="52" grpId="0"/>
      <p:bldP spid="53" grpId="0" build="p" animBg="1"/>
      <p:bldP spid="54" grpId="0" build="p" animBg="1"/>
      <p:bldP spid="55" grpId="0" animBg="1"/>
      <p:bldP spid="56" grpId="0" build="p" animBg="1"/>
      <p:bldP spid="57" grpId="0"/>
      <p:bldP spid="58" grpId="0"/>
      <p:bldP spid="59" grpId="0" animBg="1"/>
      <p:bldP spid="60" grpId="0"/>
      <p:bldP spid="61" grpId="0"/>
      <p:bldP spid="62" grpId="0" animBg="1"/>
      <p:bldP spid="63" grpId="0"/>
      <p:bldP spid="64" grpId="0"/>
      <p:bldP spid="65" grpId="0" build="p" animBg="1"/>
      <p:bldP spid="66"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1271B36-F5BE-4419-BEC5-FE9CB50369EA}"/>
              </a:ext>
            </a:extLst>
          </p:cNvPr>
          <p:cNvSpPr>
            <a:spLocks noGrp="1"/>
          </p:cNvSpPr>
          <p:nvPr>
            <p:ph type="body" sz="quarter" idx="10"/>
          </p:nvPr>
        </p:nvSpPr>
        <p:spPr/>
        <p:txBody>
          <a:bodyPr/>
          <a:lstStyle/>
          <a:p>
            <a:r>
              <a:rPr lang="zh-CN" altLang="en-US" dirty="0">
                <a:cs typeface="+mn-ea"/>
              </a:rPr>
              <a:t>论文模型研究</a:t>
            </a:r>
          </a:p>
          <a:p>
            <a:endParaRPr lang="zh-CN" altLang="en-US" dirty="0">
              <a:cs typeface="+mn-ea"/>
            </a:endParaRPr>
          </a:p>
          <a:p>
            <a:endParaRPr lang="zh-CN" altLang="en-US" dirty="0"/>
          </a:p>
        </p:txBody>
      </p:sp>
      <p:sp>
        <p:nvSpPr>
          <p:cNvPr id="12" name="文本占位符 11">
            <a:extLst>
              <a:ext uri="{FF2B5EF4-FFF2-40B4-BE49-F238E27FC236}">
                <a16:creationId xmlns:a16="http://schemas.microsoft.com/office/drawing/2014/main" id="{2E602DD4-840E-4C90-835B-959558B806D0}"/>
              </a:ext>
            </a:extLst>
          </p:cNvPr>
          <p:cNvSpPr>
            <a:spLocks noGrp="1"/>
          </p:cNvSpPr>
          <p:nvPr>
            <p:ph type="body" sz="quarter" idx="13"/>
          </p:nvPr>
        </p:nvSpPr>
        <p:spPr/>
        <p:txBody>
          <a:bodyPr/>
          <a:lstStyle/>
          <a:p>
            <a:r>
              <a:rPr lang="en-US" altLang="zh-CN" dirty="0"/>
              <a:t>03</a:t>
            </a:r>
            <a:endParaRPr lang="zh-CN" altLang="en-US" dirty="0"/>
          </a:p>
        </p:txBody>
      </p:sp>
      <p:sp>
        <p:nvSpPr>
          <p:cNvPr id="11" name="文本占位符 10">
            <a:extLst>
              <a:ext uri="{FF2B5EF4-FFF2-40B4-BE49-F238E27FC236}">
                <a16:creationId xmlns:a16="http://schemas.microsoft.com/office/drawing/2014/main" id="{52ACAD2D-D345-488B-B3C0-8C897B90E624}"/>
              </a:ext>
            </a:extLst>
          </p:cNvPr>
          <p:cNvSpPr>
            <a:spLocks noGrp="1"/>
          </p:cNvSpPr>
          <p:nvPr>
            <p:ph type="body" sz="quarter" idx="12"/>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192463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75014A2-64F4-4438-A3A8-7E872AB231B4}"/>
              </a:ext>
            </a:extLst>
          </p:cNvPr>
          <p:cNvSpPr>
            <a:spLocks noGrp="1"/>
          </p:cNvSpPr>
          <p:nvPr>
            <p:ph type="body" sz="quarter" idx="10"/>
          </p:nvPr>
        </p:nvSpPr>
        <p:spPr/>
        <p:txBody>
          <a:bodyPr/>
          <a:lstStyle/>
          <a:p>
            <a:pPr algn="ctr"/>
            <a:r>
              <a:rPr lang="zh-CN" altLang="en-US" sz="2800" dirty="0"/>
              <a:t>论文模型研究</a:t>
            </a:r>
          </a:p>
        </p:txBody>
      </p:sp>
      <p:sp>
        <p:nvSpPr>
          <p:cNvPr id="4" name="文本框 3">
            <a:extLst>
              <a:ext uri="{FF2B5EF4-FFF2-40B4-BE49-F238E27FC236}">
                <a16:creationId xmlns:a16="http://schemas.microsoft.com/office/drawing/2014/main" id="{4119609D-DA98-42DF-9A6D-2664C5A3A308}"/>
              </a:ext>
            </a:extLst>
          </p:cNvPr>
          <p:cNvSpPr txBox="1"/>
          <p:nvPr/>
        </p:nvSpPr>
        <p:spPr>
          <a:xfrm>
            <a:off x="1320755" y="1823773"/>
            <a:ext cx="1037463" cy="923330"/>
          </a:xfrm>
          <a:prstGeom prst="rect">
            <a:avLst/>
          </a:prstGeom>
          <a:noFill/>
        </p:spPr>
        <p:txBody>
          <a:bodyPr wrap="square" rtlCol="0">
            <a:spAutoFit/>
          </a:bodyPr>
          <a:lstStyle/>
          <a:p>
            <a:r>
              <a:rPr lang="en-US" altLang="zh-CN" sz="5400" b="1" dirty="0">
                <a:solidFill>
                  <a:srgbClr val="142E60"/>
                </a:solidFill>
                <a:latin typeface="+mj-ea"/>
                <a:ea typeface="+mj-ea"/>
              </a:rPr>
              <a:t>01</a:t>
            </a:r>
            <a:endParaRPr lang="zh-CN" altLang="en-US" sz="5400" b="1" dirty="0">
              <a:solidFill>
                <a:srgbClr val="142E60"/>
              </a:solidFill>
              <a:latin typeface="+mj-ea"/>
              <a:ea typeface="+mj-ea"/>
            </a:endParaRPr>
          </a:p>
        </p:txBody>
      </p:sp>
      <p:cxnSp>
        <p:nvCxnSpPr>
          <p:cNvPr id="5" name="直接连接符 4">
            <a:extLst>
              <a:ext uri="{FF2B5EF4-FFF2-40B4-BE49-F238E27FC236}">
                <a16:creationId xmlns:a16="http://schemas.microsoft.com/office/drawing/2014/main" id="{EE5881C7-905D-48B6-9262-23C18D5F9533}"/>
              </a:ext>
            </a:extLst>
          </p:cNvPr>
          <p:cNvCxnSpPr>
            <a:cxnSpLocks/>
          </p:cNvCxnSpPr>
          <p:nvPr/>
        </p:nvCxnSpPr>
        <p:spPr>
          <a:xfrm>
            <a:off x="2893512" y="1895952"/>
            <a:ext cx="0" cy="851151"/>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11">
            <a:extLst>
              <a:ext uri="{FF2B5EF4-FFF2-40B4-BE49-F238E27FC236}">
                <a16:creationId xmlns:a16="http://schemas.microsoft.com/office/drawing/2014/main" id="{2AFA6EFB-66D1-4BC1-B67E-FE2F044B6DA1}"/>
              </a:ext>
            </a:extLst>
          </p:cNvPr>
          <p:cNvSpPr txBox="1">
            <a:spLocks/>
          </p:cNvSpPr>
          <p:nvPr/>
        </p:nvSpPr>
        <p:spPr>
          <a:xfrm>
            <a:off x="3293936" y="1738062"/>
            <a:ext cx="7577309" cy="2120902"/>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Mihail</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Burduja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等研究者在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年提出一个用于脑内出血检测及分类的深度学习模型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。模型架构融合了</a:t>
            </a:r>
            <a:r>
              <a:rPr lang="zh-CN" altLang="en-US" dirty="0">
                <a:solidFill>
                  <a:schemeClr val="accent2"/>
                </a:solidFill>
                <a:latin typeface="微软雅黑" panose="020B0503020204020204" pitchFamily="34" charset="-122"/>
                <a:ea typeface="微软雅黑" panose="020B0503020204020204" pitchFamily="34" charset="-122"/>
              </a:rPr>
              <a:t>卷积神经网络（</a:t>
            </a:r>
            <a:r>
              <a:rPr lang="en-US" altLang="zh-CN" dirty="0">
                <a:solidFill>
                  <a:schemeClr val="accent2"/>
                </a:solidFill>
                <a:latin typeface="微软雅黑" panose="020B0503020204020204" pitchFamily="34" charset="-122"/>
                <a:ea typeface="微软雅黑" panose="020B0503020204020204" pitchFamily="34" charset="-122"/>
              </a:rPr>
              <a:t>CNN</a:t>
            </a:r>
            <a:r>
              <a:rPr lang="zh-CN" altLang="en-US" dirty="0">
                <a:solidFill>
                  <a:schemeClr val="accent2"/>
                </a:solidFill>
                <a:latin typeface="微软雅黑" panose="020B0503020204020204" pitchFamily="34" charset="-122"/>
                <a:ea typeface="微软雅黑" panose="020B0503020204020204" pitchFamily="34" charset="-122"/>
              </a:rPr>
              <a:t>）和长短时记忆网络（</a:t>
            </a:r>
            <a:r>
              <a:rPr lang="en-US" altLang="zh-CN" dirty="0">
                <a:solidFill>
                  <a:schemeClr val="accent2"/>
                </a:solidFill>
                <a:latin typeface="微软雅黑" panose="020B0503020204020204" pitchFamily="34" charset="-122"/>
                <a:ea typeface="微软雅黑" panose="020B0503020204020204" pitchFamily="34" charset="-122"/>
              </a:rPr>
              <a:t>LSTM</a:t>
            </a:r>
            <a:r>
              <a:rPr lang="zh-CN" altLang="en-US"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，专门用于处理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扫描图像。</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CNN</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部分用于提取图像特征，而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LSTM</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部分则用于分析这些特征随时间的变化，从而提高对出血及其亚型的分类精度。</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258B1C4-65BA-2B07-187F-0BDC42F0BF5F}"/>
              </a:ext>
            </a:extLst>
          </p:cNvPr>
          <p:cNvSpPr txBox="1"/>
          <p:nvPr/>
        </p:nvSpPr>
        <p:spPr>
          <a:xfrm>
            <a:off x="1322323" y="4172619"/>
            <a:ext cx="1037463" cy="923330"/>
          </a:xfrm>
          <a:prstGeom prst="rect">
            <a:avLst/>
          </a:prstGeom>
          <a:noFill/>
        </p:spPr>
        <p:txBody>
          <a:bodyPr wrap="square" rtlCol="0">
            <a:spAutoFit/>
          </a:bodyPr>
          <a:lstStyle/>
          <a:p>
            <a:r>
              <a:rPr lang="en-US" altLang="zh-CN" sz="5400" b="1" dirty="0">
                <a:solidFill>
                  <a:srgbClr val="142E60"/>
                </a:solidFill>
                <a:latin typeface="+mj-ea"/>
                <a:ea typeface="+mj-ea"/>
              </a:rPr>
              <a:t>02</a:t>
            </a:r>
            <a:endParaRPr lang="zh-CN" altLang="en-US" sz="5400" b="1" dirty="0">
              <a:solidFill>
                <a:srgbClr val="142E60"/>
              </a:solidFill>
              <a:latin typeface="+mj-ea"/>
              <a:ea typeface="+mj-ea"/>
            </a:endParaRPr>
          </a:p>
        </p:txBody>
      </p:sp>
      <p:cxnSp>
        <p:nvCxnSpPr>
          <p:cNvPr id="3" name="直接连接符 2">
            <a:extLst>
              <a:ext uri="{FF2B5EF4-FFF2-40B4-BE49-F238E27FC236}">
                <a16:creationId xmlns:a16="http://schemas.microsoft.com/office/drawing/2014/main" id="{304453F0-468D-531B-DA31-E3BC410BA59B}"/>
              </a:ext>
            </a:extLst>
          </p:cNvPr>
          <p:cNvCxnSpPr>
            <a:cxnSpLocks/>
          </p:cNvCxnSpPr>
          <p:nvPr/>
        </p:nvCxnSpPr>
        <p:spPr>
          <a:xfrm>
            <a:off x="2895080" y="4244798"/>
            <a:ext cx="0" cy="851151"/>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A385E73D-56E6-8AF8-EF4B-B63D5B399238}"/>
              </a:ext>
            </a:extLst>
          </p:cNvPr>
          <p:cNvSpPr txBox="1">
            <a:spLocks/>
          </p:cNvSpPr>
          <p:nvPr/>
        </p:nvSpPr>
        <p:spPr>
          <a:xfrm>
            <a:off x="3295504" y="4086908"/>
            <a:ext cx="7577309" cy="1705403"/>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此外，</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Xiyue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Wang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等研究者在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年提出了一种深度学习方法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，模拟放射科医生的解释过程，并结合</a:t>
            </a:r>
            <a:r>
              <a:rPr lang="zh-CN" altLang="en-US" dirty="0">
                <a:solidFill>
                  <a:schemeClr val="accent2"/>
                </a:solidFill>
                <a:latin typeface="微软雅黑" panose="020B0503020204020204" pitchFamily="34" charset="-122"/>
                <a:ea typeface="微软雅黑" panose="020B0503020204020204" pitchFamily="34" charset="-122"/>
              </a:rPr>
              <a:t>二维</a:t>
            </a:r>
            <a:r>
              <a:rPr lang="en-US" altLang="zh-CN" dirty="0">
                <a:solidFill>
                  <a:schemeClr val="accent2"/>
                </a:solidFill>
                <a:latin typeface="微软雅黑" panose="020B0503020204020204" pitchFamily="34" charset="-122"/>
                <a:ea typeface="微软雅黑" panose="020B0503020204020204" pitchFamily="34" charset="-122"/>
              </a:rPr>
              <a:t>CNN</a:t>
            </a:r>
            <a:r>
              <a:rPr lang="zh-CN" altLang="en-US" dirty="0">
                <a:solidFill>
                  <a:schemeClr val="accent2"/>
                </a:solidFill>
                <a:latin typeface="微软雅黑" panose="020B0503020204020204" pitchFamily="34" charset="-122"/>
                <a:ea typeface="微软雅黑" panose="020B0503020204020204" pitchFamily="34" charset="-122"/>
              </a:rPr>
              <a:t>模型和两个序列模型</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，以实现准确的急性</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ICH</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检测和亚型分类。他们的方法在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RSNA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挑战赛中从来自</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75</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个国家的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1345</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个团队中获得了第一名。</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08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500"/>
                            </p:stCondLst>
                            <p:childTnLst>
                              <p:par>
                                <p:cTn id="13" presetID="16" presetClass="entr" presetSubtype="4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250"/>
                                        <p:tgtEl>
                                          <p:spTgt spid="5"/>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250"/>
                                        <p:tgtEl>
                                          <p:spTgt spid="2"/>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outHorizontal)">
                                      <p:cBhvr>
                                        <p:cTn id="2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01</a:t>
            </a:r>
            <a:endParaRPr lang="zh-CN" altLang="en-US" sz="2800" dirty="0"/>
          </a:p>
        </p:txBody>
      </p:sp>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7213600" y="1029033"/>
            <a:ext cx="4641653" cy="5489429"/>
          </a:xfrm>
        </p:spPr>
        <p:txBody>
          <a:bodyPr/>
          <a:lstStyle/>
          <a:p>
            <a:pPr marL="285750" indent="-285750">
              <a:lnSpc>
                <a:spcPts val="2200"/>
              </a:lnSpc>
              <a:buFont typeface="Wingdings" panose="05000000000000000000" pitchFamily="2" charset="2"/>
              <a:buChar char="Ø"/>
            </a:pPr>
            <a:r>
              <a:rPr lang="zh-CN" altLang="en-US" dirty="0"/>
              <a:t>左图为该模型结构，包括一个卷积神经网络和一个长短时记忆网络，以及一个特征选择方法。</a:t>
            </a:r>
            <a:r>
              <a:rPr lang="en-US" altLang="zh-CN" dirty="0">
                <a:solidFill>
                  <a:schemeClr val="accent2"/>
                </a:solidFill>
              </a:rPr>
              <a:t>CNN</a:t>
            </a:r>
            <a:r>
              <a:rPr lang="zh-CN" altLang="en-US" dirty="0">
                <a:solidFill>
                  <a:schemeClr val="accent2"/>
                </a:solidFill>
              </a:rPr>
              <a:t>部分采用的是</a:t>
            </a:r>
            <a:r>
              <a:rPr lang="en-US" altLang="zh-CN" dirty="0">
                <a:solidFill>
                  <a:schemeClr val="accent2"/>
                </a:solidFill>
              </a:rPr>
              <a:t>ResNeXt-101 32×8d</a:t>
            </a:r>
            <a:r>
              <a:rPr lang="zh-CN" altLang="en-US" dirty="0">
                <a:solidFill>
                  <a:schemeClr val="accent2"/>
                </a:solidFill>
              </a:rPr>
              <a:t>架构</a:t>
            </a:r>
            <a:r>
              <a:rPr lang="zh-CN" altLang="en-US" dirty="0"/>
              <a:t>，这是一个深度为</a:t>
            </a:r>
            <a:r>
              <a:rPr lang="en-US" altLang="zh-CN" dirty="0"/>
              <a:t>101</a:t>
            </a:r>
            <a:r>
              <a:rPr lang="zh-CN" altLang="en-US" dirty="0"/>
              <a:t>层的网络，具有</a:t>
            </a:r>
            <a:r>
              <a:rPr lang="en-US" altLang="zh-CN" dirty="0"/>
              <a:t>32</a:t>
            </a:r>
            <a:r>
              <a:rPr lang="zh-CN" altLang="en-US" dirty="0"/>
              <a:t>的基数和</a:t>
            </a:r>
            <a:r>
              <a:rPr lang="en-US" altLang="zh-CN" dirty="0"/>
              <a:t>8</a:t>
            </a:r>
            <a:r>
              <a:rPr lang="zh-CN" altLang="en-US" dirty="0"/>
              <a:t>的瓶颈宽度。</a:t>
            </a:r>
            <a:r>
              <a:rPr lang="en-US" altLang="zh-CN" dirty="0">
                <a:solidFill>
                  <a:schemeClr val="accent2"/>
                </a:solidFill>
              </a:rPr>
              <a:t>LSTM</a:t>
            </a:r>
            <a:r>
              <a:rPr lang="zh-CN" altLang="en-US" dirty="0">
                <a:solidFill>
                  <a:schemeClr val="accent2"/>
                </a:solidFill>
              </a:rPr>
              <a:t>部分则采用双向</a:t>
            </a:r>
            <a:r>
              <a:rPr lang="en-US" altLang="zh-CN" dirty="0">
                <a:solidFill>
                  <a:schemeClr val="accent2"/>
                </a:solidFill>
              </a:rPr>
              <a:t>LSTM</a:t>
            </a:r>
            <a:r>
              <a:rPr lang="zh-CN" altLang="en-US" dirty="0"/>
              <a:t>。</a:t>
            </a:r>
            <a:endParaRPr lang="en-US" altLang="zh-CN" dirty="0"/>
          </a:p>
          <a:p>
            <a:pPr marL="285750" indent="-285750">
              <a:lnSpc>
                <a:spcPts val="2200"/>
              </a:lnSpc>
              <a:buFont typeface="Wingdings" panose="05000000000000000000" pitchFamily="2" charset="2"/>
              <a:buChar char="Ø"/>
            </a:pPr>
            <a:r>
              <a:rPr lang="zh-CN" altLang="en-US" dirty="0"/>
              <a:t>输入：</a:t>
            </a:r>
            <a:r>
              <a:rPr lang="en-US" altLang="zh-CN" dirty="0"/>
              <a:t>CNN</a:t>
            </a:r>
            <a:r>
              <a:rPr lang="zh-CN" altLang="en-US" dirty="0"/>
              <a:t>接收</a:t>
            </a:r>
            <a:r>
              <a:rPr lang="zh-CN" altLang="en-US" dirty="0">
                <a:solidFill>
                  <a:schemeClr val="accent2"/>
                </a:solidFill>
              </a:rPr>
              <a:t>单个</a:t>
            </a:r>
            <a:r>
              <a:rPr lang="en-US" altLang="zh-CN" dirty="0">
                <a:solidFill>
                  <a:schemeClr val="accent2"/>
                </a:solidFill>
              </a:rPr>
              <a:t>CT</a:t>
            </a:r>
            <a:r>
              <a:rPr lang="zh-CN" altLang="en-US" dirty="0">
                <a:solidFill>
                  <a:schemeClr val="accent2"/>
                </a:solidFill>
              </a:rPr>
              <a:t>切片</a:t>
            </a:r>
            <a:r>
              <a:rPr lang="zh-CN" altLang="en-US" dirty="0"/>
              <a:t>作为输入，并输出</a:t>
            </a:r>
            <a:r>
              <a:rPr lang="en-US" altLang="zh-CN" dirty="0">
                <a:solidFill>
                  <a:schemeClr val="accent2"/>
                </a:solidFill>
              </a:rPr>
              <a:t>2048</a:t>
            </a:r>
            <a:r>
              <a:rPr lang="zh-CN" altLang="en-US" dirty="0">
                <a:solidFill>
                  <a:schemeClr val="accent2"/>
                </a:solidFill>
              </a:rPr>
              <a:t>维的特征向量</a:t>
            </a:r>
            <a:r>
              <a:rPr lang="zh-CN" altLang="en-US" dirty="0"/>
              <a:t>。这些特征向量随后经过特征选择方法</a:t>
            </a:r>
            <a:r>
              <a:rPr lang="zh-CN" altLang="en-US" dirty="0">
                <a:solidFill>
                  <a:schemeClr val="accent2"/>
                </a:solidFill>
              </a:rPr>
              <a:t>降维至</a:t>
            </a:r>
            <a:r>
              <a:rPr lang="en-US" altLang="zh-CN" dirty="0">
                <a:solidFill>
                  <a:schemeClr val="accent2"/>
                </a:solidFill>
              </a:rPr>
              <a:t>120</a:t>
            </a:r>
            <a:r>
              <a:rPr lang="zh-CN" altLang="en-US" dirty="0">
                <a:solidFill>
                  <a:schemeClr val="accent2"/>
                </a:solidFill>
              </a:rPr>
              <a:t>维</a:t>
            </a:r>
            <a:r>
              <a:rPr lang="zh-CN" altLang="en-US" dirty="0"/>
              <a:t>，以减少计算负担和提高处理速度。</a:t>
            </a:r>
          </a:p>
          <a:p>
            <a:pPr marL="285750" indent="-285750">
              <a:lnSpc>
                <a:spcPts val="2200"/>
              </a:lnSpc>
              <a:buFont typeface="Wingdings" panose="05000000000000000000" pitchFamily="2" charset="2"/>
              <a:buChar char="Ø"/>
            </a:pPr>
            <a:r>
              <a:rPr lang="zh-CN" altLang="en-US" dirty="0"/>
              <a:t>输出：降维后的特征向量被输入到双向</a:t>
            </a:r>
            <a:r>
              <a:rPr lang="en-US" altLang="zh-CN" dirty="0"/>
              <a:t>LSTM</a:t>
            </a:r>
            <a:r>
              <a:rPr lang="zh-CN" altLang="en-US" dirty="0"/>
              <a:t>中。</a:t>
            </a:r>
            <a:r>
              <a:rPr lang="en-US" altLang="zh-CN" dirty="0"/>
              <a:t>LSTM</a:t>
            </a:r>
            <a:r>
              <a:rPr lang="zh-CN" altLang="en-US" dirty="0"/>
              <a:t>的输出与</a:t>
            </a:r>
            <a:r>
              <a:rPr lang="en-US" altLang="zh-CN" dirty="0"/>
              <a:t>CNN</a:t>
            </a:r>
            <a:r>
              <a:rPr lang="zh-CN" altLang="en-US" dirty="0"/>
              <a:t>的类概率一起被送入</a:t>
            </a:r>
            <a:r>
              <a:rPr lang="en-US" altLang="zh-CN" dirty="0" err="1"/>
              <a:t>Softmax</a:t>
            </a:r>
            <a:r>
              <a:rPr lang="zh-CN" altLang="en-US" dirty="0"/>
              <a:t>分类层，以预测</a:t>
            </a:r>
            <a:r>
              <a:rPr lang="en-US" altLang="zh-CN" dirty="0"/>
              <a:t>CT</a:t>
            </a:r>
            <a:r>
              <a:rPr lang="zh-CN" altLang="en-US" dirty="0"/>
              <a:t>切片中是否存在脑内出血及其类型。最终，模型输出每种脑内出血类型的概率 。</a:t>
            </a:r>
            <a:endParaRPr lang="en-US" altLang="zh-CN" dirty="0"/>
          </a:p>
          <a:p>
            <a:pPr marL="285750" indent="-285750">
              <a:lnSpc>
                <a:spcPts val="2200"/>
              </a:lnSpc>
              <a:buFont typeface="Wingdings" panose="05000000000000000000" pitchFamily="2" charset="2"/>
              <a:buChar char="Ø"/>
            </a:pPr>
            <a:r>
              <a:rPr lang="zh-CN" altLang="en-US" dirty="0"/>
              <a:t>模型在特征选择上采用了两种主要方法：基于</a:t>
            </a:r>
            <a:r>
              <a:rPr lang="en-US" altLang="zh-CN" dirty="0" err="1"/>
              <a:t>Softmax</a:t>
            </a:r>
            <a:r>
              <a:rPr lang="zh-CN" altLang="en-US" dirty="0"/>
              <a:t>层权重的特征选择和主成分分析（</a:t>
            </a:r>
            <a:r>
              <a:rPr lang="en-US" altLang="zh-CN" dirty="0"/>
              <a:t>PCA</a:t>
            </a:r>
            <a:r>
              <a:rPr lang="zh-CN" altLang="en-US" dirty="0"/>
              <a:t>）。</a:t>
            </a:r>
            <a:endParaRPr lang="en-US" altLang="zh-CN" dirty="0"/>
          </a:p>
        </p:txBody>
      </p:sp>
      <p:pic>
        <p:nvPicPr>
          <p:cNvPr id="5" name="图片 4">
            <a:extLst>
              <a:ext uri="{FF2B5EF4-FFF2-40B4-BE49-F238E27FC236}">
                <a16:creationId xmlns:a16="http://schemas.microsoft.com/office/drawing/2014/main" id="{C2AD10A1-16FF-1335-76D7-6CBF13FE6675}"/>
              </a:ext>
            </a:extLst>
          </p:cNvPr>
          <p:cNvPicPr>
            <a:picLocks noChangeAspect="1"/>
          </p:cNvPicPr>
          <p:nvPr/>
        </p:nvPicPr>
        <p:blipFill>
          <a:blip r:embed="rId2"/>
          <a:stretch>
            <a:fillRect/>
          </a:stretch>
        </p:blipFill>
        <p:spPr>
          <a:xfrm>
            <a:off x="164026" y="1029033"/>
            <a:ext cx="6907333" cy="5489429"/>
          </a:xfrm>
          <a:prstGeom prst="rect">
            <a:avLst/>
          </a:prstGeom>
        </p:spPr>
      </p:pic>
    </p:spTree>
    <p:extLst>
      <p:ext uri="{BB962C8B-B14F-4D97-AF65-F5344CB8AC3E}">
        <p14:creationId xmlns:p14="http://schemas.microsoft.com/office/powerpoint/2010/main" val="3639483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01</a:t>
            </a:r>
            <a:endParaRPr lang="zh-CN" altLang="en-US" sz="2800" dirty="0"/>
          </a:p>
        </p:txBody>
      </p:sp>
      <p:pic>
        <p:nvPicPr>
          <p:cNvPr id="7" name="图片 6">
            <a:extLst>
              <a:ext uri="{FF2B5EF4-FFF2-40B4-BE49-F238E27FC236}">
                <a16:creationId xmlns:a16="http://schemas.microsoft.com/office/drawing/2014/main" id="{8E5DA59D-C96B-C909-E932-3961C8B403FF}"/>
              </a:ext>
            </a:extLst>
          </p:cNvPr>
          <p:cNvPicPr>
            <a:picLocks noChangeAspect="1"/>
          </p:cNvPicPr>
          <p:nvPr/>
        </p:nvPicPr>
        <p:blipFill>
          <a:blip r:embed="rId2"/>
          <a:stretch>
            <a:fillRect/>
          </a:stretch>
        </p:blipFill>
        <p:spPr>
          <a:xfrm>
            <a:off x="254444" y="2254977"/>
            <a:ext cx="6545344" cy="2482947"/>
          </a:xfrm>
          <a:prstGeom prst="rect">
            <a:avLst/>
          </a:prstGeom>
        </p:spPr>
      </p:pic>
      <p:pic>
        <p:nvPicPr>
          <p:cNvPr id="9" name="图片 8">
            <a:extLst>
              <a:ext uri="{FF2B5EF4-FFF2-40B4-BE49-F238E27FC236}">
                <a16:creationId xmlns:a16="http://schemas.microsoft.com/office/drawing/2014/main" id="{42AFF15C-1FAC-A7AD-E54E-1722AFAA63AD}"/>
              </a:ext>
            </a:extLst>
          </p:cNvPr>
          <p:cNvPicPr>
            <a:picLocks noChangeAspect="1"/>
          </p:cNvPicPr>
          <p:nvPr/>
        </p:nvPicPr>
        <p:blipFill>
          <a:blip r:embed="rId3"/>
          <a:stretch>
            <a:fillRect/>
          </a:stretch>
        </p:blipFill>
        <p:spPr>
          <a:xfrm>
            <a:off x="7509793" y="983284"/>
            <a:ext cx="3566701" cy="5499230"/>
          </a:xfrm>
          <a:prstGeom prst="rect">
            <a:avLst/>
          </a:prstGeom>
        </p:spPr>
      </p:pic>
      <p:sp>
        <p:nvSpPr>
          <p:cNvPr id="10" name="文本占位符 36">
            <a:extLst>
              <a:ext uri="{FF2B5EF4-FFF2-40B4-BE49-F238E27FC236}">
                <a16:creationId xmlns:a16="http://schemas.microsoft.com/office/drawing/2014/main" id="{923D87DB-F194-038F-2B18-134616477EBB}"/>
              </a:ext>
            </a:extLst>
          </p:cNvPr>
          <p:cNvSpPr txBox="1">
            <a:spLocks/>
          </p:cNvSpPr>
          <p:nvPr/>
        </p:nvSpPr>
        <p:spPr>
          <a:xfrm>
            <a:off x="254444" y="1038827"/>
            <a:ext cx="6740166" cy="115888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200"/>
              </a:lnSpc>
            </a:pPr>
            <a:r>
              <a:rPr lang="zh-CN" altLang="en-US" dirty="0"/>
              <a:t>      </a:t>
            </a:r>
            <a:r>
              <a:rPr lang="zh-CN" altLang="en-US" dirty="0">
                <a:solidFill>
                  <a:schemeClr val="accent2"/>
                </a:solidFill>
              </a:rPr>
              <a:t>如下图所示</a:t>
            </a:r>
            <a:r>
              <a:rPr lang="zh-CN" altLang="en-US" dirty="0"/>
              <a:t>，研究者们对比了不同的架构和特征选择器的组合，最终选择了上文展示的模型，该模型参加了</a:t>
            </a:r>
            <a:r>
              <a:rPr lang="en-US" altLang="zh-CN" dirty="0"/>
              <a:t>RSNA</a:t>
            </a:r>
            <a:r>
              <a:rPr lang="zh-CN" altLang="en-US" dirty="0"/>
              <a:t>颅内出血检测挑战赛，使用加权平均对数损失作为评价指标，获得了</a:t>
            </a:r>
            <a:r>
              <a:rPr lang="en-US" altLang="zh-CN" dirty="0"/>
              <a:t>0.04989</a:t>
            </a:r>
            <a:r>
              <a:rPr lang="zh-CN" altLang="en-US" dirty="0"/>
              <a:t>的得分。</a:t>
            </a:r>
            <a:endParaRPr lang="en-US" altLang="zh-CN" dirty="0"/>
          </a:p>
        </p:txBody>
      </p:sp>
      <p:sp>
        <p:nvSpPr>
          <p:cNvPr id="11" name="文本占位符 36">
            <a:extLst>
              <a:ext uri="{FF2B5EF4-FFF2-40B4-BE49-F238E27FC236}">
                <a16:creationId xmlns:a16="http://schemas.microsoft.com/office/drawing/2014/main" id="{650EF984-D49C-B4EF-7BC0-AB6BE679BB67}"/>
              </a:ext>
            </a:extLst>
          </p:cNvPr>
          <p:cNvSpPr txBox="1">
            <a:spLocks/>
          </p:cNvSpPr>
          <p:nvPr/>
        </p:nvSpPr>
        <p:spPr>
          <a:xfrm>
            <a:off x="194822" y="5025998"/>
            <a:ext cx="5945238" cy="104347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200"/>
              </a:lnSpc>
            </a:pPr>
            <a:endParaRPr lang="en-US" altLang="zh-CN" dirty="0"/>
          </a:p>
        </p:txBody>
      </p:sp>
      <p:sp>
        <p:nvSpPr>
          <p:cNvPr id="12" name="文本占位符 36">
            <a:extLst>
              <a:ext uri="{FF2B5EF4-FFF2-40B4-BE49-F238E27FC236}">
                <a16:creationId xmlns:a16="http://schemas.microsoft.com/office/drawing/2014/main" id="{16BD71F3-D7D8-9B62-7A85-54519F389795}"/>
              </a:ext>
            </a:extLst>
          </p:cNvPr>
          <p:cNvSpPr txBox="1">
            <a:spLocks/>
          </p:cNvSpPr>
          <p:nvPr/>
        </p:nvSpPr>
        <p:spPr>
          <a:xfrm>
            <a:off x="339286" y="5083265"/>
            <a:ext cx="6740166" cy="104347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200"/>
              </a:lnSpc>
            </a:pPr>
            <a:r>
              <a:rPr lang="zh-CN" altLang="en-US" dirty="0"/>
              <a:t>      </a:t>
            </a:r>
            <a:r>
              <a:rPr lang="zh-CN" altLang="en-US" dirty="0">
                <a:solidFill>
                  <a:schemeClr val="accent2"/>
                </a:solidFill>
              </a:rPr>
              <a:t>如右图所示</a:t>
            </a:r>
            <a:r>
              <a:rPr lang="zh-CN" altLang="en-US" dirty="0"/>
              <a:t>，研究团队还进行了与放射科医生的对比评估。结果显示，该深度学习模型的分类准确率与专业放射科医生相当，甚至在某些情况下超过了医生的诊断准确率。</a:t>
            </a:r>
            <a:endParaRPr lang="en-US" altLang="zh-CN" dirty="0"/>
          </a:p>
        </p:txBody>
      </p:sp>
    </p:spTree>
    <p:extLst>
      <p:ext uri="{BB962C8B-B14F-4D97-AF65-F5344CB8AC3E}">
        <p14:creationId xmlns:p14="http://schemas.microsoft.com/office/powerpoint/2010/main" val="3758679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02</a:t>
            </a:r>
            <a:endParaRPr lang="zh-CN" altLang="en-US" sz="2800" dirty="0"/>
          </a:p>
        </p:txBody>
      </p:sp>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6676899" y="1057124"/>
            <a:ext cx="5229154" cy="5664188"/>
          </a:xfrm>
        </p:spPr>
        <p:txBody>
          <a:bodyPr/>
          <a:lstStyle/>
          <a:p>
            <a:pPr marL="285750" indent="-285750">
              <a:lnSpc>
                <a:spcPts val="2400"/>
              </a:lnSpc>
              <a:spcBef>
                <a:spcPts val="600"/>
              </a:spcBef>
              <a:buFont typeface="Wingdings" panose="05000000000000000000" pitchFamily="2" charset="2"/>
              <a:buChar char="Ø"/>
            </a:pPr>
            <a:r>
              <a:rPr lang="zh-CN" altLang="en-US" dirty="0">
                <a:solidFill>
                  <a:schemeClr val="accent2"/>
                </a:solidFill>
              </a:rPr>
              <a:t>第一阶段（</a:t>
            </a:r>
            <a:r>
              <a:rPr lang="en-US" altLang="zh-CN" dirty="0">
                <a:solidFill>
                  <a:schemeClr val="accent2"/>
                </a:solidFill>
              </a:rPr>
              <a:t>CNN</a:t>
            </a:r>
            <a:r>
              <a:rPr lang="zh-CN" altLang="en-US" dirty="0">
                <a:solidFill>
                  <a:schemeClr val="accent2"/>
                </a:solidFill>
              </a:rPr>
              <a:t>分类器）：</a:t>
            </a:r>
          </a:p>
          <a:p>
            <a:pPr>
              <a:lnSpc>
                <a:spcPts val="2400"/>
              </a:lnSpc>
              <a:spcBef>
                <a:spcPts val="600"/>
              </a:spcBef>
            </a:pPr>
            <a:r>
              <a:rPr lang="zh-CN" altLang="en-US" dirty="0"/>
              <a:t>使用</a:t>
            </a:r>
            <a:r>
              <a:rPr lang="en-US" altLang="zh-CN" dirty="0"/>
              <a:t>2D</a:t>
            </a:r>
            <a:r>
              <a:rPr lang="zh-CN" altLang="en-US" dirty="0"/>
              <a:t>图像切片训练</a:t>
            </a:r>
            <a:r>
              <a:rPr lang="en-US" altLang="zh-CN" dirty="0"/>
              <a:t>CNN</a:t>
            </a:r>
            <a:r>
              <a:rPr lang="zh-CN" altLang="en-US" dirty="0"/>
              <a:t>分类器，初步估计每个切片是否存在</a:t>
            </a:r>
            <a:r>
              <a:rPr lang="en-US" altLang="zh-CN" dirty="0"/>
              <a:t>ICH</a:t>
            </a:r>
            <a:r>
              <a:rPr lang="zh-CN" altLang="en-US" dirty="0"/>
              <a:t>及其亚型。该分类器也作为特征提取器。</a:t>
            </a:r>
          </a:p>
          <a:p>
            <a:pPr marL="285750" indent="-285750">
              <a:lnSpc>
                <a:spcPts val="2400"/>
              </a:lnSpc>
              <a:spcBef>
                <a:spcPts val="600"/>
              </a:spcBef>
              <a:buFont typeface="Wingdings" panose="05000000000000000000" pitchFamily="2" charset="2"/>
              <a:buChar char="Ø"/>
            </a:pPr>
            <a:r>
              <a:rPr lang="zh-CN" altLang="en-US" dirty="0">
                <a:solidFill>
                  <a:schemeClr val="accent2"/>
                </a:solidFill>
              </a:rPr>
              <a:t>第二阶段（序列模型</a:t>
            </a:r>
            <a:r>
              <a:rPr lang="en-US" altLang="zh-CN" dirty="0">
                <a:solidFill>
                  <a:schemeClr val="accent2"/>
                </a:solidFill>
              </a:rPr>
              <a:t>1</a:t>
            </a:r>
            <a:r>
              <a:rPr lang="zh-CN" altLang="en-US" dirty="0">
                <a:solidFill>
                  <a:schemeClr val="accent2"/>
                </a:solidFill>
              </a:rPr>
              <a:t>）：</a:t>
            </a:r>
          </a:p>
          <a:p>
            <a:pPr>
              <a:lnSpc>
                <a:spcPts val="2400"/>
              </a:lnSpc>
              <a:spcBef>
                <a:spcPts val="600"/>
              </a:spcBef>
            </a:pPr>
            <a:r>
              <a:rPr lang="zh-CN" altLang="en-US" dirty="0"/>
              <a:t>使用来自第一阶段的分类器的特征输出作为输入，应用双向循环神经网络（</a:t>
            </a:r>
            <a:r>
              <a:rPr lang="en-US" altLang="zh-CN" dirty="0"/>
              <a:t>RNN</a:t>
            </a:r>
            <a:r>
              <a:rPr lang="zh-CN" altLang="en-US" dirty="0"/>
              <a:t>）模型，该模型采用门控循环单元（</a:t>
            </a:r>
            <a:r>
              <a:rPr lang="en-US" altLang="zh-CN" dirty="0"/>
              <a:t>GRU</a:t>
            </a:r>
            <a:r>
              <a:rPr lang="zh-CN" altLang="en-US" dirty="0"/>
              <a:t>）。这个模型加入了</a:t>
            </a:r>
            <a:r>
              <a:rPr lang="en-US" altLang="zh-CN" dirty="0"/>
              <a:t>3D</a:t>
            </a:r>
            <a:r>
              <a:rPr lang="zh-CN" altLang="en-US" dirty="0"/>
              <a:t>上下文信息，并模仿放射科医生查看连续图像的过程，以更精细地估计</a:t>
            </a:r>
            <a:r>
              <a:rPr lang="en-US" altLang="zh-CN" dirty="0"/>
              <a:t>ICH</a:t>
            </a:r>
            <a:r>
              <a:rPr lang="zh-CN" altLang="en-US" dirty="0"/>
              <a:t>的存在和类型。</a:t>
            </a:r>
          </a:p>
          <a:p>
            <a:pPr marL="285750" indent="-285750">
              <a:lnSpc>
                <a:spcPts val="2400"/>
              </a:lnSpc>
              <a:spcBef>
                <a:spcPts val="600"/>
              </a:spcBef>
              <a:buFont typeface="Wingdings" panose="05000000000000000000" pitchFamily="2" charset="2"/>
              <a:buChar char="Ø"/>
            </a:pPr>
            <a:r>
              <a:rPr lang="zh-CN" altLang="en-US" dirty="0">
                <a:solidFill>
                  <a:schemeClr val="accent2"/>
                </a:solidFill>
              </a:rPr>
              <a:t>第三阶段（序列模型</a:t>
            </a:r>
            <a:r>
              <a:rPr lang="en-US" altLang="zh-CN" dirty="0">
                <a:solidFill>
                  <a:schemeClr val="accent2"/>
                </a:solidFill>
              </a:rPr>
              <a:t>2</a:t>
            </a:r>
            <a:r>
              <a:rPr lang="zh-CN" altLang="en-US" dirty="0">
                <a:solidFill>
                  <a:schemeClr val="accent2"/>
                </a:solidFill>
              </a:rPr>
              <a:t>）：</a:t>
            </a:r>
          </a:p>
          <a:p>
            <a:pPr>
              <a:lnSpc>
                <a:spcPts val="2400"/>
              </a:lnSpc>
              <a:spcBef>
                <a:spcPts val="600"/>
              </a:spcBef>
            </a:pPr>
            <a:r>
              <a:rPr lang="zh-CN" altLang="en-US" dirty="0"/>
              <a:t>这个阶段同样使用</a:t>
            </a:r>
            <a:r>
              <a:rPr lang="en-US" altLang="zh-CN" dirty="0"/>
              <a:t>RNN</a:t>
            </a:r>
            <a:r>
              <a:rPr lang="zh-CN" altLang="en-US" dirty="0"/>
              <a:t>模型，但它将第一阶段的分类结果和第二阶段的输出以及其他可能的元数据（如切片厚度信息）作为输入。该模型通过加权模型平均的方式，优化和自动纠正前两个阶段的预测错误，提供最终的</a:t>
            </a:r>
            <a:r>
              <a:rPr lang="en-US" altLang="zh-CN" dirty="0"/>
              <a:t>ICH</a:t>
            </a:r>
            <a:r>
              <a:rPr lang="zh-CN" altLang="en-US" dirty="0"/>
              <a:t>检测和分类结果。</a:t>
            </a:r>
            <a:endParaRPr lang="en-US" altLang="zh-CN" dirty="0"/>
          </a:p>
          <a:p>
            <a:pPr>
              <a:lnSpc>
                <a:spcPts val="2400"/>
              </a:lnSpc>
              <a:spcBef>
                <a:spcPts val="600"/>
              </a:spcBef>
            </a:pPr>
            <a:endParaRPr lang="en-US" altLang="zh-CN" dirty="0"/>
          </a:p>
        </p:txBody>
      </p:sp>
      <p:pic>
        <p:nvPicPr>
          <p:cNvPr id="5" name="图片 4">
            <a:extLst>
              <a:ext uri="{FF2B5EF4-FFF2-40B4-BE49-F238E27FC236}">
                <a16:creationId xmlns:a16="http://schemas.microsoft.com/office/drawing/2014/main" id="{B1F97BB4-CCB7-72BC-5FD9-3C536068B9F7}"/>
              </a:ext>
            </a:extLst>
          </p:cNvPr>
          <p:cNvPicPr>
            <a:picLocks noChangeAspect="1"/>
          </p:cNvPicPr>
          <p:nvPr/>
        </p:nvPicPr>
        <p:blipFill>
          <a:blip r:embed="rId2"/>
          <a:stretch>
            <a:fillRect/>
          </a:stretch>
        </p:blipFill>
        <p:spPr>
          <a:xfrm>
            <a:off x="112971" y="1281034"/>
            <a:ext cx="6563928" cy="4733267"/>
          </a:xfrm>
          <a:prstGeom prst="rect">
            <a:avLst/>
          </a:prstGeom>
        </p:spPr>
      </p:pic>
    </p:spTree>
    <p:extLst>
      <p:ext uri="{BB962C8B-B14F-4D97-AF65-F5344CB8AC3E}">
        <p14:creationId xmlns:p14="http://schemas.microsoft.com/office/powerpoint/2010/main" val="243637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02</a:t>
            </a:r>
            <a:endParaRPr lang="zh-CN" altLang="en-US" sz="2800" dirty="0"/>
          </a:p>
        </p:txBody>
      </p:sp>
      <p:sp>
        <p:nvSpPr>
          <p:cNvPr id="2" name="矩形 1">
            <a:extLst>
              <a:ext uri="{FF2B5EF4-FFF2-40B4-BE49-F238E27FC236}">
                <a16:creationId xmlns:a16="http://schemas.microsoft.com/office/drawing/2014/main" id="{08E485C9-6785-264C-CCF5-296DB41C15CD}"/>
              </a:ext>
            </a:extLst>
          </p:cNvPr>
          <p:cNvSpPr/>
          <p:nvPr/>
        </p:nvSpPr>
        <p:spPr>
          <a:xfrm>
            <a:off x="6698128" y="1307957"/>
            <a:ext cx="4967926" cy="47987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Times New Roman" panose="02020603050405020304" pitchFamily="18" charset="0"/>
                <a:ea typeface="微软雅黑 Light" panose="020B0502040204020203" pitchFamily="34" charset="-122"/>
                <a:cs typeface="+mn-ea"/>
                <a:sym typeface="Times New Roman" panose="02020603050405020304" pitchFamily="18" charset="0"/>
              </a:rPr>
              <a:t> </a:t>
            </a:r>
            <a:endParaRPr kumimoji="1" lang="zh-CN" altLang="en-US" sz="1351" dirty="0"/>
          </a:p>
        </p:txBody>
      </p:sp>
      <p:sp>
        <p:nvSpPr>
          <p:cNvPr id="5" name="圆角矩形 5">
            <a:extLst>
              <a:ext uri="{FF2B5EF4-FFF2-40B4-BE49-F238E27FC236}">
                <a16:creationId xmlns:a16="http://schemas.microsoft.com/office/drawing/2014/main" id="{6AE60ADC-0E4F-7E88-CAAB-E9BEEED0C9FE}"/>
              </a:ext>
            </a:extLst>
          </p:cNvPr>
          <p:cNvSpPr/>
          <p:nvPr/>
        </p:nvSpPr>
        <p:spPr>
          <a:xfrm>
            <a:off x="8677576" y="1422427"/>
            <a:ext cx="1312119"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9234F"/>
                </a:solidFill>
                <a:latin typeface="Microsoft YaHei" panose="020B0503020204020204" pitchFamily="34" charset="-122"/>
                <a:ea typeface="Microsoft YaHei" panose="020B0503020204020204" pitchFamily="34" charset="-122"/>
              </a:rPr>
              <a:t>实验结果</a:t>
            </a:r>
          </a:p>
        </p:txBody>
      </p:sp>
      <p:sp>
        <p:nvSpPr>
          <p:cNvPr id="6" name="矩形 5">
            <a:extLst>
              <a:ext uri="{FF2B5EF4-FFF2-40B4-BE49-F238E27FC236}">
                <a16:creationId xmlns:a16="http://schemas.microsoft.com/office/drawing/2014/main" id="{05534E48-EA20-F6C0-CE72-058CA57D5CA8}"/>
              </a:ext>
            </a:extLst>
          </p:cNvPr>
          <p:cNvSpPr/>
          <p:nvPr/>
        </p:nvSpPr>
        <p:spPr>
          <a:xfrm>
            <a:off x="9151529" y="1838700"/>
            <a:ext cx="364211" cy="45719"/>
          </a:xfrm>
          <a:prstGeom prst="rect">
            <a:avLst/>
          </a:prstGeom>
          <a:solidFill>
            <a:srgbClr val="092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sp>
        <p:nvSpPr>
          <p:cNvPr id="7" name="文本框 6">
            <a:extLst>
              <a:ext uri="{FF2B5EF4-FFF2-40B4-BE49-F238E27FC236}">
                <a16:creationId xmlns:a16="http://schemas.microsoft.com/office/drawing/2014/main" id="{62F6C5B0-9029-E4EF-E830-47B7B7AB25B7}"/>
              </a:ext>
            </a:extLst>
          </p:cNvPr>
          <p:cNvSpPr txBox="1"/>
          <p:nvPr/>
        </p:nvSpPr>
        <p:spPr>
          <a:xfrm>
            <a:off x="6962140" y="1962645"/>
            <a:ext cx="4555499" cy="3880486"/>
          </a:xfrm>
          <a:prstGeom prst="rect">
            <a:avLst/>
          </a:prstGeom>
          <a:noFill/>
        </p:spPr>
        <p:txBody>
          <a:bodyPr wrap="square" rtlCol="0">
            <a:spAutoFit/>
          </a:bodyPr>
          <a:lstStyle/>
          <a:p>
            <a:pPr>
              <a:lnSpc>
                <a:spcPts val="2600"/>
              </a:lnSpc>
              <a:spcBef>
                <a:spcPts val="600"/>
              </a:spcBef>
            </a:pPr>
            <a:r>
              <a:rPr lang="zh-CN" altLang="en-US" sz="1600" b="1" dirty="0">
                <a:solidFill>
                  <a:schemeClr val="tx1">
                    <a:lumMod val="65000"/>
                    <a:lumOff val="35000"/>
                  </a:schemeClr>
                </a:solidFill>
                <a:latin typeface="Times New Roman" panose="02020603050405020304" pitchFamily="18" charset="0"/>
                <a:ea typeface="微软雅黑 Light" panose="020B0502040204020203" pitchFamily="34" charset="-122"/>
                <a:cs typeface="+mn-ea"/>
                <a:sym typeface="Times New Roman" panose="02020603050405020304" pitchFamily="18" charset="0"/>
              </a:rPr>
              <a:t>     </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这个系统还使用了</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集成学习</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策略，通过训练不同的</a:t>
            </a:r>
            <a:r>
              <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CNN</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模型增强整体的预测性能。使用多种显示窗口设置作为数据预处理。</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a:p>
            <a:pPr>
              <a:lnSpc>
                <a:spcPts val="2600"/>
              </a:lnSpc>
              <a:spcBef>
                <a:spcPts val="600"/>
              </a:spcBef>
            </a:pP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通过这种多阶段和综合性的方法，该深度学习模型不仅提高了</a:t>
            </a:r>
            <a:r>
              <a:rPr lang="en-US" altLang="zh-CN"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ICH</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检测的准确性</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（见左图），还能够</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处理和解释大型</a:t>
            </a:r>
            <a:r>
              <a:rPr lang="en-US" altLang="zh-CN"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3D</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图像数据</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，有效地支持医生进行更快和更准确的临床决策 。</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a:p>
            <a:pPr>
              <a:lnSpc>
                <a:spcPts val="2600"/>
              </a:lnSpc>
              <a:spcBef>
                <a:spcPts val="600"/>
              </a:spcBef>
            </a:pP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同时，模型在多个独立外部数据集上表现出</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高性能和强大的泛化能力</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。这表明，所提出的方法不仅可以作为第二阅读工具，还可以作为分流工具，有助于医生更快更准确地做出诊断决定。</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p:txBody>
      </p:sp>
      <p:pic>
        <p:nvPicPr>
          <p:cNvPr id="9" name="图片 8">
            <a:extLst>
              <a:ext uri="{FF2B5EF4-FFF2-40B4-BE49-F238E27FC236}">
                <a16:creationId xmlns:a16="http://schemas.microsoft.com/office/drawing/2014/main" id="{D1AE21CC-0911-904C-946D-3152FB800622}"/>
              </a:ext>
            </a:extLst>
          </p:cNvPr>
          <p:cNvPicPr>
            <a:picLocks noChangeAspect="1"/>
          </p:cNvPicPr>
          <p:nvPr/>
        </p:nvPicPr>
        <p:blipFill>
          <a:blip r:embed="rId2"/>
          <a:stretch>
            <a:fillRect/>
          </a:stretch>
        </p:blipFill>
        <p:spPr>
          <a:xfrm>
            <a:off x="541186" y="1298058"/>
            <a:ext cx="5806943" cy="4808637"/>
          </a:xfrm>
          <a:prstGeom prst="rect">
            <a:avLst/>
          </a:prstGeom>
        </p:spPr>
      </p:pic>
    </p:spTree>
    <p:extLst>
      <p:ext uri="{BB962C8B-B14F-4D97-AF65-F5344CB8AC3E}">
        <p14:creationId xmlns:p14="http://schemas.microsoft.com/office/powerpoint/2010/main" val="76335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7"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outVertical)">
                                      <p:cBhvr>
                                        <p:cTn id="18"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562A8C0-8F2C-47D3-8A37-B8C4AA182360}"/>
              </a:ext>
            </a:extLst>
          </p:cNvPr>
          <p:cNvSpPr>
            <a:spLocks noGrp="1"/>
          </p:cNvSpPr>
          <p:nvPr>
            <p:ph type="body" sz="quarter" idx="10"/>
          </p:nvPr>
        </p:nvSpPr>
        <p:spPr/>
        <p:txBody>
          <a:bodyPr/>
          <a:lstStyle/>
          <a:p>
            <a:r>
              <a:rPr lang="zh-CN" altLang="en-US" dirty="0">
                <a:cs typeface="+mn-ea"/>
              </a:rPr>
              <a:t>团队研究计划</a:t>
            </a:r>
          </a:p>
        </p:txBody>
      </p:sp>
      <p:sp>
        <p:nvSpPr>
          <p:cNvPr id="7" name="文本占位符 6">
            <a:extLst>
              <a:ext uri="{FF2B5EF4-FFF2-40B4-BE49-F238E27FC236}">
                <a16:creationId xmlns:a16="http://schemas.microsoft.com/office/drawing/2014/main" id="{DA82438B-89EB-4990-B25E-BC40676FFF2D}"/>
              </a:ext>
            </a:extLst>
          </p:cNvPr>
          <p:cNvSpPr>
            <a:spLocks noGrp="1"/>
          </p:cNvSpPr>
          <p:nvPr>
            <p:ph type="body" sz="quarter" idx="13"/>
          </p:nvPr>
        </p:nvSpPr>
        <p:spPr/>
        <p:txBody>
          <a:bodyPr/>
          <a:lstStyle/>
          <a:p>
            <a:r>
              <a:rPr lang="en-US" altLang="zh-CN" dirty="0"/>
              <a:t>04</a:t>
            </a:r>
            <a:endParaRPr lang="zh-CN" altLang="en-US" dirty="0"/>
          </a:p>
        </p:txBody>
      </p:sp>
      <p:sp>
        <p:nvSpPr>
          <p:cNvPr id="6" name="文本占位符 5">
            <a:extLst>
              <a:ext uri="{FF2B5EF4-FFF2-40B4-BE49-F238E27FC236}">
                <a16:creationId xmlns:a16="http://schemas.microsoft.com/office/drawing/2014/main" id="{28907C4F-3590-49A9-AB68-F32249C0A346}"/>
              </a:ext>
            </a:extLst>
          </p:cNvPr>
          <p:cNvSpPr>
            <a:spLocks noGrp="1"/>
          </p:cNvSpPr>
          <p:nvPr>
            <p:ph type="body" sz="quarter" idx="12"/>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2400153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8">
            <a:extLst>
              <a:ext uri="{FF2B5EF4-FFF2-40B4-BE49-F238E27FC236}">
                <a16:creationId xmlns:a16="http://schemas.microsoft.com/office/drawing/2014/main" id="{98953939-BE8A-43F0-8F70-F4796645682D}"/>
              </a:ext>
            </a:extLst>
          </p:cNvPr>
          <p:cNvGrpSpPr/>
          <p:nvPr/>
        </p:nvGrpSpPr>
        <p:grpSpPr>
          <a:xfrm>
            <a:off x="6306602" y="2000664"/>
            <a:ext cx="495959" cy="495959"/>
            <a:chOff x="6932134" y="1758101"/>
            <a:chExt cx="495959" cy="495959"/>
          </a:xfrm>
        </p:grpSpPr>
        <p:sp>
          <p:nvSpPr>
            <p:cNvPr id="57" name="íṥļîḓê">
              <a:extLst>
                <a:ext uri="{FF2B5EF4-FFF2-40B4-BE49-F238E27FC236}">
                  <a16:creationId xmlns:a16="http://schemas.microsoft.com/office/drawing/2014/main" id="{2CCE1E94-CE6A-4C9C-889A-E4DDCA6EB568}"/>
                </a:ext>
              </a:extLst>
            </p:cNvPr>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58" name="íṥlíḓê">
              <a:extLst>
                <a:ext uri="{FF2B5EF4-FFF2-40B4-BE49-F238E27FC236}">
                  <a16:creationId xmlns:a16="http://schemas.microsoft.com/office/drawing/2014/main" id="{96CFE4E9-367B-43FB-A401-10400D285F30}"/>
                </a:ext>
              </a:extLst>
            </p:cNvPr>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59" name="ïśļiḑé">
              <a:extLst>
                <a:ext uri="{FF2B5EF4-FFF2-40B4-BE49-F238E27FC236}">
                  <a16:creationId xmlns:a16="http://schemas.microsoft.com/office/drawing/2014/main" id="{4C9094CE-E8A4-4113-BF97-1B04917299A3}"/>
                </a:ext>
              </a:extLst>
            </p:cNvPr>
            <p:cNvSpPr/>
            <p:nvPr/>
          </p:nvSpPr>
          <p:spPr>
            <a:xfrm>
              <a:off x="7090908" y="1881762"/>
              <a:ext cx="178407" cy="248637"/>
            </a:xfrm>
            <a:custGeom>
              <a:avLst/>
              <a:gdLst>
                <a:gd name="T0" fmla="*/ 2988 w 2988"/>
                <a:gd name="T1" fmla="*/ 865 h 4170"/>
                <a:gd name="T2" fmla="*/ 2988 w 2988"/>
                <a:gd name="T3" fmla="*/ 0 h 4170"/>
                <a:gd name="T4" fmla="*/ 2123 w 2988"/>
                <a:gd name="T5" fmla="*/ 0 h 4170"/>
                <a:gd name="T6" fmla="*/ 2123 w 2988"/>
                <a:gd name="T7" fmla="*/ 253 h 4170"/>
                <a:gd name="T8" fmla="*/ 1347 w 2988"/>
                <a:gd name="T9" fmla="*/ 253 h 4170"/>
                <a:gd name="T10" fmla="*/ 1347 w 2988"/>
                <a:gd name="T11" fmla="*/ 1952 h 4170"/>
                <a:gd name="T12" fmla="*/ 1134 w 2988"/>
                <a:gd name="T13" fmla="*/ 1952 h 4170"/>
                <a:gd name="T14" fmla="*/ 1134 w 2988"/>
                <a:gd name="T15" fmla="*/ 1486 h 4170"/>
                <a:gd name="T16" fmla="*/ 0 w 2988"/>
                <a:gd name="T17" fmla="*/ 1486 h 4170"/>
                <a:gd name="T18" fmla="*/ 0 w 2988"/>
                <a:gd name="T19" fmla="*/ 2621 h 4170"/>
                <a:gd name="T20" fmla="*/ 1134 w 2988"/>
                <a:gd name="T21" fmla="*/ 2621 h 4170"/>
                <a:gd name="T22" fmla="*/ 1134 w 2988"/>
                <a:gd name="T23" fmla="*/ 2155 h 4170"/>
                <a:gd name="T24" fmla="*/ 1347 w 2988"/>
                <a:gd name="T25" fmla="*/ 2155 h 4170"/>
                <a:gd name="T26" fmla="*/ 1347 w 2988"/>
                <a:gd name="T27" fmla="*/ 3854 h 4170"/>
                <a:gd name="T28" fmla="*/ 2123 w 2988"/>
                <a:gd name="T29" fmla="*/ 3854 h 4170"/>
                <a:gd name="T30" fmla="*/ 2123 w 2988"/>
                <a:gd name="T31" fmla="*/ 4170 h 4170"/>
                <a:gd name="T32" fmla="*/ 2988 w 2988"/>
                <a:gd name="T33" fmla="*/ 4170 h 4170"/>
                <a:gd name="T34" fmla="*/ 2988 w 2988"/>
                <a:gd name="T35" fmla="*/ 3305 h 4170"/>
                <a:gd name="T36" fmla="*/ 2123 w 2988"/>
                <a:gd name="T37" fmla="*/ 3305 h 4170"/>
                <a:gd name="T38" fmla="*/ 2123 w 2988"/>
                <a:gd name="T39" fmla="*/ 3651 h 4170"/>
                <a:gd name="T40" fmla="*/ 1551 w 2988"/>
                <a:gd name="T41" fmla="*/ 3651 h 4170"/>
                <a:gd name="T42" fmla="*/ 1551 w 2988"/>
                <a:gd name="T43" fmla="*/ 2155 h 4170"/>
                <a:gd name="T44" fmla="*/ 2123 w 2988"/>
                <a:gd name="T45" fmla="*/ 2155 h 4170"/>
                <a:gd name="T46" fmla="*/ 2123 w 2988"/>
                <a:gd name="T47" fmla="*/ 2486 h 4170"/>
                <a:gd name="T48" fmla="*/ 2988 w 2988"/>
                <a:gd name="T49" fmla="*/ 2486 h 4170"/>
                <a:gd name="T50" fmla="*/ 2988 w 2988"/>
                <a:gd name="T51" fmla="*/ 1621 h 4170"/>
                <a:gd name="T52" fmla="*/ 2123 w 2988"/>
                <a:gd name="T53" fmla="*/ 1621 h 4170"/>
                <a:gd name="T54" fmla="*/ 2123 w 2988"/>
                <a:gd name="T55" fmla="*/ 1952 h 4170"/>
                <a:gd name="T56" fmla="*/ 1551 w 2988"/>
                <a:gd name="T57" fmla="*/ 1952 h 4170"/>
                <a:gd name="T58" fmla="*/ 1551 w 2988"/>
                <a:gd name="T59" fmla="*/ 456 h 4170"/>
                <a:gd name="T60" fmla="*/ 2123 w 2988"/>
                <a:gd name="T61" fmla="*/ 456 h 4170"/>
                <a:gd name="T62" fmla="*/ 2123 w 2988"/>
                <a:gd name="T63" fmla="*/ 865 h 4170"/>
                <a:gd name="T64" fmla="*/ 2988 w 2988"/>
                <a:gd name="T65" fmla="*/ 865 h 4170"/>
                <a:gd name="T66" fmla="*/ 2785 w 2988"/>
                <a:gd name="T67" fmla="*/ 203 h 4170"/>
                <a:gd name="T68" fmla="*/ 2785 w 2988"/>
                <a:gd name="T69" fmla="*/ 661 h 4170"/>
                <a:gd name="T70" fmla="*/ 2327 w 2988"/>
                <a:gd name="T71" fmla="*/ 661 h 4170"/>
                <a:gd name="T72" fmla="*/ 2327 w 2988"/>
                <a:gd name="T73" fmla="*/ 203 h 4170"/>
                <a:gd name="T74" fmla="*/ 2785 w 2988"/>
                <a:gd name="T75" fmla="*/ 203 h 4170"/>
                <a:gd name="T76" fmla="*/ 2785 w 2988"/>
                <a:gd name="T77" fmla="*/ 1825 h 4170"/>
                <a:gd name="T78" fmla="*/ 2785 w 2988"/>
                <a:gd name="T79" fmla="*/ 2283 h 4170"/>
                <a:gd name="T80" fmla="*/ 2327 w 2988"/>
                <a:gd name="T81" fmla="*/ 2283 h 4170"/>
                <a:gd name="T82" fmla="*/ 2327 w 2988"/>
                <a:gd name="T83" fmla="*/ 1825 h 4170"/>
                <a:gd name="T84" fmla="*/ 2785 w 2988"/>
                <a:gd name="T85" fmla="*/ 1825 h 4170"/>
                <a:gd name="T86" fmla="*/ 2785 w 2988"/>
                <a:gd name="T87" fmla="*/ 3508 h 4170"/>
                <a:gd name="T88" fmla="*/ 2785 w 2988"/>
                <a:gd name="T89" fmla="*/ 3967 h 4170"/>
                <a:gd name="T90" fmla="*/ 2327 w 2988"/>
                <a:gd name="T91" fmla="*/ 3967 h 4170"/>
                <a:gd name="T92" fmla="*/ 2327 w 2988"/>
                <a:gd name="T93" fmla="*/ 3508 h 4170"/>
                <a:gd name="T94" fmla="*/ 2785 w 2988"/>
                <a:gd name="T95" fmla="*/ 3508 h 4170"/>
                <a:gd name="T96" fmla="*/ 203 w 2988"/>
                <a:gd name="T97" fmla="*/ 2418 h 4170"/>
                <a:gd name="T98" fmla="*/ 203 w 2988"/>
                <a:gd name="T99" fmla="*/ 1690 h 4170"/>
                <a:gd name="T100" fmla="*/ 931 w 2988"/>
                <a:gd name="T101" fmla="*/ 1690 h 4170"/>
                <a:gd name="T102" fmla="*/ 931 w 2988"/>
                <a:gd name="T103" fmla="*/ 2418 h 4170"/>
                <a:gd name="T104" fmla="*/ 203 w 2988"/>
                <a:gd name="T105" fmla="*/ 2418 h 4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88" h="4170">
                  <a:moveTo>
                    <a:pt x="2988" y="865"/>
                  </a:moveTo>
                  <a:lnTo>
                    <a:pt x="2988" y="0"/>
                  </a:lnTo>
                  <a:lnTo>
                    <a:pt x="2123" y="0"/>
                  </a:lnTo>
                  <a:lnTo>
                    <a:pt x="2123" y="253"/>
                  </a:lnTo>
                  <a:lnTo>
                    <a:pt x="1347" y="253"/>
                  </a:lnTo>
                  <a:lnTo>
                    <a:pt x="1347" y="1952"/>
                  </a:lnTo>
                  <a:lnTo>
                    <a:pt x="1134" y="1952"/>
                  </a:lnTo>
                  <a:lnTo>
                    <a:pt x="1134" y="1486"/>
                  </a:lnTo>
                  <a:lnTo>
                    <a:pt x="0" y="1486"/>
                  </a:lnTo>
                  <a:lnTo>
                    <a:pt x="0" y="2621"/>
                  </a:lnTo>
                  <a:lnTo>
                    <a:pt x="1134" y="2621"/>
                  </a:lnTo>
                  <a:lnTo>
                    <a:pt x="1134" y="2155"/>
                  </a:lnTo>
                  <a:lnTo>
                    <a:pt x="1347" y="2155"/>
                  </a:lnTo>
                  <a:lnTo>
                    <a:pt x="1347" y="3854"/>
                  </a:lnTo>
                  <a:lnTo>
                    <a:pt x="2123" y="3854"/>
                  </a:lnTo>
                  <a:lnTo>
                    <a:pt x="2123" y="4170"/>
                  </a:lnTo>
                  <a:lnTo>
                    <a:pt x="2988" y="4170"/>
                  </a:lnTo>
                  <a:lnTo>
                    <a:pt x="2988" y="3305"/>
                  </a:lnTo>
                  <a:lnTo>
                    <a:pt x="2123" y="3305"/>
                  </a:lnTo>
                  <a:lnTo>
                    <a:pt x="2123" y="3651"/>
                  </a:lnTo>
                  <a:lnTo>
                    <a:pt x="1551" y="3651"/>
                  </a:lnTo>
                  <a:lnTo>
                    <a:pt x="1551" y="2155"/>
                  </a:lnTo>
                  <a:lnTo>
                    <a:pt x="2123" y="2155"/>
                  </a:lnTo>
                  <a:lnTo>
                    <a:pt x="2123" y="2486"/>
                  </a:lnTo>
                  <a:lnTo>
                    <a:pt x="2988" y="2486"/>
                  </a:lnTo>
                  <a:lnTo>
                    <a:pt x="2988" y="1621"/>
                  </a:lnTo>
                  <a:lnTo>
                    <a:pt x="2123" y="1621"/>
                  </a:lnTo>
                  <a:lnTo>
                    <a:pt x="2123" y="1952"/>
                  </a:lnTo>
                  <a:lnTo>
                    <a:pt x="1551" y="1952"/>
                  </a:lnTo>
                  <a:lnTo>
                    <a:pt x="1551" y="456"/>
                  </a:lnTo>
                  <a:lnTo>
                    <a:pt x="2123" y="456"/>
                  </a:lnTo>
                  <a:lnTo>
                    <a:pt x="2123" y="865"/>
                  </a:lnTo>
                  <a:cubicBezTo>
                    <a:pt x="2123" y="865"/>
                    <a:pt x="2988" y="865"/>
                    <a:pt x="2988" y="865"/>
                  </a:cubicBezTo>
                  <a:close/>
                  <a:moveTo>
                    <a:pt x="2785" y="203"/>
                  </a:moveTo>
                  <a:lnTo>
                    <a:pt x="2785" y="661"/>
                  </a:lnTo>
                  <a:lnTo>
                    <a:pt x="2327" y="661"/>
                  </a:lnTo>
                  <a:lnTo>
                    <a:pt x="2327" y="203"/>
                  </a:lnTo>
                  <a:lnTo>
                    <a:pt x="2785" y="203"/>
                  </a:lnTo>
                  <a:close/>
                  <a:moveTo>
                    <a:pt x="2785" y="1825"/>
                  </a:moveTo>
                  <a:lnTo>
                    <a:pt x="2785" y="2283"/>
                  </a:lnTo>
                  <a:lnTo>
                    <a:pt x="2327" y="2283"/>
                  </a:lnTo>
                  <a:lnTo>
                    <a:pt x="2327" y="1825"/>
                  </a:lnTo>
                  <a:lnTo>
                    <a:pt x="2785" y="1825"/>
                  </a:lnTo>
                  <a:close/>
                  <a:moveTo>
                    <a:pt x="2785" y="3508"/>
                  </a:moveTo>
                  <a:lnTo>
                    <a:pt x="2785" y="3967"/>
                  </a:lnTo>
                  <a:lnTo>
                    <a:pt x="2327" y="3967"/>
                  </a:lnTo>
                  <a:lnTo>
                    <a:pt x="2327" y="3508"/>
                  </a:lnTo>
                  <a:lnTo>
                    <a:pt x="2785" y="3508"/>
                  </a:lnTo>
                  <a:close/>
                  <a:moveTo>
                    <a:pt x="203" y="2418"/>
                  </a:moveTo>
                  <a:lnTo>
                    <a:pt x="203" y="1690"/>
                  </a:lnTo>
                  <a:lnTo>
                    <a:pt x="931" y="1690"/>
                  </a:lnTo>
                  <a:lnTo>
                    <a:pt x="931" y="2418"/>
                  </a:lnTo>
                  <a:lnTo>
                    <a:pt x="203" y="2418"/>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0" name="Group 12">
            <a:extLst>
              <a:ext uri="{FF2B5EF4-FFF2-40B4-BE49-F238E27FC236}">
                <a16:creationId xmlns:a16="http://schemas.microsoft.com/office/drawing/2014/main" id="{BF59F1FD-6677-467E-B2DB-477845D0EDEA}"/>
              </a:ext>
            </a:extLst>
          </p:cNvPr>
          <p:cNvGrpSpPr/>
          <p:nvPr/>
        </p:nvGrpSpPr>
        <p:grpSpPr>
          <a:xfrm>
            <a:off x="6453085" y="3210594"/>
            <a:ext cx="495959" cy="495959"/>
            <a:chOff x="7112947" y="2706714"/>
            <a:chExt cx="495959" cy="495959"/>
          </a:xfrm>
        </p:grpSpPr>
        <p:sp>
          <p:nvSpPr>
            <p:cNvPr id="61" name="íṥļîḓê">
              <a:extLst>
                <a:ext uri="{FF2B5EF4-FFF2-40B4-BE49-F238E27FC236}">
                  <a16:creationId xmlns:a16="http://schemas.microsoft.com/office/drawing/2014/main" id="{723ADF38-2654-4F80-9D23-4804894B68EC}"/>
                </a:ext>
              </a:extLst>
            </p:cNvPr>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2" name="íṥlíḓê">
              <a:extLst>
                <a:ext uri="{FF2B5EF4-FFF2-40B4-BE49-F238E27FC236}">
                  <a16:creationId xmlns:a16="http://schemas.microsoft.com/office/drawing/2014/main" id="{2CA9C6D9-C0AD-459C-8D2B-8B25872E5A69}"/>
                </a:ext>
              </a:extLst>
            </p:cNvPr>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3" name="ïśļiḑé">
              <a:extLst>
                <a:ext uri="{FF2B5EF4-FFF2-40B4-BE49-F238E27FC236}">
                  <a16:creationId xmlns:a16="http://schemas.microsoft.com/office/drawing/2014/main" id="{CD07F18D-B675-492E-A1AA-5CE4FA131ACE}"/>
                </a:ext>
              </a:extLst>
            </p:cNvPr>
            <p:cNvSpPr/>
            <p:nvPr/>
          </p:nvSpPr>
          <p:spPr>
            <a:xfrm>
              <a:off x="7248037" y="2838718"/>
              <a:ext cx="248637" cy="231950"/>
            </a:xfrm>
            <a:custGeom>
              <a:avLst/>
              <a:gdLst>
                <a:gd name="connsiteX0" fmla="*/ 458082 w 607556"/>
                <a:gd name="connsiteY0" fmla="*/ 325653 h 566782"/>
                <a:gd name="connsiteX1" fmla="*/ 374600 w 607556"/>
                <a:gd name="connsiteY1" fmla="*/ 409022 h 566782"/>
                <a:gd name="connsiteX2" fmla="*/ 458082 w 607556"/>
                <a:gd name="connsiteY2" fmla="*/ 492390 h 566782"/>
                <a:gd name="connsiteX3" fmla="*/ 541563 w 607556"/>
                <a:gd name="connsiteY3" fmla="*/ 409022 h 566782"/>
                <a:gd name="connsiteX4" fmla="*/ 458082 w 607556"/>
                <a:gd name="connsiteY4" fmla="*/ 325653 h 566782"/>
                <a:gd name="connsiteX5" fmla="*/ 163038 w 607556"/>
                <a:gd name="connsiteY5" fmla="*/ 232584 h 566782"/>
                <a:gd name="connsiteX6" fmla="*/ 349408 w 607556"/>
                <a:gd name="connsiteY6" fmla="*/ 232584 h 566782"/>
                <a:gd name="connsiteX7" fmla="*/ 372726 w 607556"/>
                <a:gd name="connsiteY7" fmla="*/ 255871 h 566782"/>
                <a:gd name="connsiteX8" fmla="*/ 349408 w 607556"/>
                <a:gd name="connsiteY8" fmla="*/ 279157 h 566782"/>
                <a:gd name="connsiteX9" fmla="*/ 163038 w 607556"/>
                <a:gd name="connsiteY9" fmla="*/ 279157 h 566782"/>
                <a:gd name="connsiteX10" fmla="*/ 139719 w 607556"/>
                <a:gd name="connsiteY10" fmla="*/ 255871 h 566782"/>
                <a:gd name="connsiteX11" fmla="*/ 163038 w 607556"/>
                <a:gd name="connsiteY11" fmla="*/ 232584 h 566782"/>
                <a:gd name="connsiteX12" fmla="*/ 395968 w 607556"/>
                <a:gd name="connsiteY12" fmla="*/ 93076 h 566782"/>
                <a:gd name="connsiteX13" fmla="*/ 419299 w 607556"/>
                <a:gd name="connsiteY13" fmla="*/ 116283 h 566782"/>
                <a:gd name="connsiteX14" fmla="*/ 419299 w 607556"/>
                <a:gd name="connsiteY14" fmla="*/ 116372 h 566782"/>
                <a:gd name="connsiteX15" fmla="*/ 395968 w 607556"/>
                <a:gd name="connsiteY15" fmla="*/ 139579 h 566782"/>
                <a:gd name="connsiteX16" fmla="*/ 372726 w 607556"/>
                <a:gd name="connsiteY16" fmla="*/ 116372 h 566782"/>
                <a:gd name="connsiteX17" fmla="*/ 395968 w 607556"/>
                <a:gd name="connsiteY17" fmla="*/ 93076 h 566782"/>
                <a:gd name="connsiteX18" fmla="*/ 302787 w 607556"/>
                <a:gd name="connsiteY18" fmla="*/ 93076 h 566782"/>
                <a:gd name="connsiteX19" fmla="*/ 326083 w 607556"/>
                <a:gd name="connsiteY19" fmla="*/ 116283 h 566782"/>
                <a:gd name="connsiteX20" fmla="*/ 326083 w 607556"/>
                <a:gd name="connsiteY20" fmla="*/ 116372 h 566782"/>
                <a:gd name="connsiteX21" fmla="*/ 302787 w 607556"/>
                <a:gd name="connsiteY21" fmla="*/ 139579 h 566782"/>
                <a:gd name="connsiteX22" fmla="*/ 279580 w 607556"/>
                <a:gd name="connsiteY22" fmla="*/ 116372 h 566782"/>
                <a:gd name="connsiteX23" fmla="*/ 302787 w 607556"/>
                <a:gd name="connsiteY23" fmla="*/ 93076 h 566782"/>
                <a:gd name="connsiteX24" fmla="*/ 209694 w 607556"/>
                <a:gd name="connsiteY24" fmla="*/ 93076 h 566782"/>
                <a:gd name="connsiteX25" fmla="*/ 232936 w 607556"/>
                <a:gd name="connsiteY25" fmla="*/ 116283 h 566782"/>
                <a:gd name="connsiteX26" fmla="*/ 232936 w 607556"/>
                <a:gd name="connsiteY26" fmla="*/ 116372 h 566782"/>
                <a:gd name="connsiteX27" fmla="*/ 209694 w 607556"/>
                <a:gd name="connsiteY27" fmla="*/ 139579 h 566782"/>
                <a:gd name="connsiteX28" fmla="*/ 186363 w 607556"/>
                <a:gd name="connsiteY28" fmla="*/ 116372 h 566782"/>
                <a:gd name="connsiteX29" fmla="*/ 209694 w 607556"/>
                <a:gd name="connsiteY29" fmla="*/ 93076 h 566782"/>
                <a:gd name="connsiteX30" fmla="*/ 46547 w 607556"/>
                <a:gd name="connsiteY30" fmla="*/ 46484 h 566782"/>
                <a:gd name="connsiteX31" fmla="*/ 46547 w 607556"/>
                <a:gd name="connsiteY31" fmla="*/ 418710 h 566782"/>
                <a:gd name="connsiteX32" fmla="*/ 328409 w 607556"/>
                <a:gd name="connsiteY32" fmla="*/ 418710 h 566782"/>
                <a:gd name="connsiteX33" fmla="*/ 328053 w 607556"/>
                <a:gd name="connsiteY33" fmla="*/ 409022 h 566782"/>
                <a:gd name="connsiteX34" fmla="*/ 333393 w 607556"/>
                <a:gd name="connsiteY34" fmla="*/ 372226 h 566782"/>
                <a:gd name="connsiteX35" fmla="*/ 116501 w 607556"/>
                <a:gd name="connsiteY35" fmla="*/ 372226 h 566782"/>
                <a:gd name="connsiteX36" fmla="*/ 93183 w 607556"/>
                <a:gd name="connsiteY36" fmla="*/ 348939 h 566782"/>
                <a:gd name="connsiteX37" fmla="*/ 116501 w 607556"/>
                <a:gd name="connsiteY37" fmla="*/ 325653 h 566782"/>
                <a:gd name="connsiteX38" fmla="*/ 358491 w 607556"/>
                <a:gd name="connsiteY38" fmla="*/ 325653 h 566782"/>
                <a:gd name="connsiteX39" fmla="*/ 458082 w 607556"/>
                <a:gd name="connsiteY39" fmla="*/ 279169 h 566782"/>
                <a:gd name="connsiteX40" fmla="*/ 465913 w 607556"/>
                <a:gd name="connsiteY40" fmla="*/ 279347 h 566782"/>
                <a:gd name="connsiteX41" fmla="*/ 465913 w 607556"/>
                <a:gd name="connsiteY41" fmla="*/ 46484 h 566782"/>
                <a:gd name="connsiteX42" fmla="*/ 23318 w 607556"/>
                <a:gd name="connsiteY42" fmla="*/ 0 h 566782"/>
                <a:gd name="connsiteX43" fmla="*/ 489142 w 607556"/>
                <a:gd name="connsiteY43" fmla="*/ 0 h 566782"/>
                <a:gd name="connsiteX44" fmla="*/ 512460 w 607556"/>
                <a:gd name="connsiteY44" fmla="*/ 23286 h 566782"/>
                <a:gd name="connsiteX45" fmla="*/ 512460 w 607556"/>
                <a:gd name="connsiteY45" fmla="*/ 291079 h 566782"/>
                <a:gd name="connsiteX46" fmla="*/ 588199 w 607556"/>
                <a:gd name="connsiteY46" fmla="*/ 409022 h 566782"/>
                <a:gd name="connsiteX47" fmla="*/ 561410 w 607556"/>
                <a:gd name="connsiteY47" fmla="*/ 487769 h 566782"/>
                <a:gd name="connsiteX48" fmla="*/ 600748 w 607556"/>
                <a:gd name="connsiteY48" fmla="*/ 527053 h 566782"/>
                <a:gd name="connsiteX49" fmla="*/ 600748 w 607556"/>
                <a:gd name="connsiteY49" fmla="*/ 559938 h 566782"/>
                <a:gd name="connsiteX50" fmla="*/ 584283 w 607556"/>
                <a:gd name="connsiteY50" fmla="*/ 566782 h 566782"/>
                <a:gd name="connsiteX51" fmla="*/ 567818 w 607556"/>
                <a:gd name="connsiteY51" fmla="*/ 559938 h 566782"/>
                <a:gd name="connsiteX52" fmla="*/ 526967 w 607556"/>
                <a:gd name="connsiteY52" fmla="*/ 519143 h 566782"/>
                <a:gd name="connsiteX53" fmla="*/ 458082 w 607556"/>
                <a:gd name="connsiteY53" fmla="*/ 538874 h 566782"/>
                <a:gd name="connsiteX54" fmla="*/ 340869 w 607556"/>
                <a:gd name="connsiteY54" fmla="*/ 465193 h 566782"/>
                <a:gd name="connsiteX55" fmla="*/ 23318 w 607556"/>
                <a:gd name="connsiteY55" fmla="*/ 465193 h 566782"/>
                <a:gd name="connsiteX56" fmla="*/ 0 w 607556"/>
                <a:gd name="connsiteY56" fmla="*/ 441996 h 566782"/>
                <a:gd name="connsiteX57" fmla="*/ 0 w 607556"/>
                <a:gd name="connsiteY57" fmla="*/ 23286 h 566782"/>
                <a:gd name="connsiteX58" fmla="*/ 23318 w 607556"/>
                <a:gd name="connsiteY58" fmla="*/ 0 h 56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7556" h="566782">
                  <a:moveTo>
                    <a:pt x="458082" y="325653"/>
                  </a:moveTo>
                  <a:cubicBezTo>
                    <a:pt x="412069" y="325653"/>
                    <a:pt x="374600" y="363071"/>
                    <a:pt x="374600" y="409022"/>
                  </a:cubicBezTo>
                  <a:cubicBezTo>
                    <a:pt x="374600" y="454972"/>
                    <a:pt x="412069" y="492390"/>
                    <a:pt x="458082" y="492390"/>
                  </a:cubicBezTo>
                  <a:cubicBezTo>
                    <a:pt x="504094" y="492390"/>
                    <a:pt x="541563" y="454972"/>
                    <a:pt x="541563" y="409022"/>
                  </a:cubicBezTo>
                  <a:cubicBezTo>
                    <a:pt x="541563" y="363071"/>
                    <a:pt x="504094" y="325653"/>
                    <a:pt x="458082" y="325653"/>
                  </a:cubicBezTo>
                  <a:close/>
                  <a:moveTo>
                    <a:pt x="163038" y="232584"/>
                  </a:moveTo>
                  <a:lnTo>
                    <a:pt x="349408" y="232584"/>
                  </a:lnTo>
                  <a:cubicBezTo>
                    <a:pt x="362224" y="232584"/>
                    <a:pt x="372726" y="242983"/>
                    <a:pt x="372726" y="255871"/>
                  </a:cubicBezTo>
                  <a:cubicBezTo>
                    <a:pt x="372726" y="268669"/>
                    <a:pt x="362224" y="279157"/>
                    <a:pt x="349408" y="279157"/>
                  </a:cubicBezTo>
                  <a:lnTo>
                    <a:pt x="163038" y="279157"/>
                  </a:lnTo>
                  <a:cubicBezTo>
                    <a:pt x="150221" y="279157"/>
                    <a:pt x="139719" y="268669"/>
                    <a:pt x="139719" y="255871"/>
                  </a:cubicBezTo>
                  <a:cubicBezTo>
                    <a:pt x="139719" y="242983"/>
                    <a:pt x="150221" y="232584"/>
                    <a:pt x="163038" y="232584"/>
                  </a:cubicBezTo>
                  <a:close/>
                  <a:moveTo>
                    <a:pt x="395968" y="93076"/>
                  </a:moveTo>
                  <a:cubicBezTo>
                    <a:pt x="408880" y="93076"/>
                    <a:pt x="419299" y="103479"/>
                    <a:pt x="419299" y="116283"/>
                  </a:cubicBezTo>
                  <a:lnTo>
                    <a:pt x="419299" y="116372"/>
                  </a:lnTo>
                  <a:cubicBezTo>
                    <a:pt x="419299" y="129176"/>
                    <a:pt x="408880" y="139579"/>
                    <a:pt x="395968" y="139579"/>
                  </a:cubicBezTo>
                  <a:cubicBezTo>
                    <a:pt x="383145" y="139579"/>
                    <a:pt x="372726" y="129176"/>
                    <a:pt x="372726" y="116372"/>
                  </a:cubicBezTo>
                  <a:cubicBezTo>
                    <a:pt x="372726" y="103479"/>
                    <a:pt x="383145" y="93076"/>
                    <a:pt x="395968" y="93076"/>
                  </a:cubicBezTo>
                  <a:close/>
                  <a:moveTo>
                    <a:pt x="302787" y="93076"/>
                  </a:moveTo>
                  <a:cubicBezTo>
                    <a:pt x="315680" y="93076"/>
                    <a:pt x="326083" y="103479"/>
                    <a:pt x="326083" y="116283"/>
                  </a:cubicBezTo>
                  <a:lnTo>
                    <a:pt x="326083" y="116372"/>
                  </a:lnTo>
                  <a:cubicBezTo>
                    <a:pt x="326083" y="129176"/>
                    <a:pt x="315680" y="139579"/>
                    <a:pt x="302787" y="139579"/>
                  </a:cubicBezTo>
                  <a:cubicBezTo>
                    <a:pt x="289983" y="139579"/>
                    <a:pt x="279580" y="129176"/>
                    <a:pt x="279580" y="116372"/>
                  </a:cubicBezTo>
                  <a:cubicBezTo>
                    <a:pt x="279580" y="103479"/>
                    <a:pt x="289983" y="93076"/>
                    <a:pt x="302787" y="93076"/>
                  </a:cubicBezTo>
                  <a:close/>
                  <a:moveTo>
                    <a:pt x="209694" y="93076"/>
                  </a:moveTo>
                  <a:cubicBezTo>
                    <a:pt x="222517" y="93076"/>
                    <a:pt x="232936" y="103479"/>
                    <a:pt x="232936" y="116283"/>
                  </a:cubicBezTo>
                  <a:lnTo>
                    <a:pt x="232936" y="116372"/>
                  </a:lnTo>
                  <a:cubicBezTo>
                    <a:pt x="232936" y="129176"/>
                    <a:pt x="222517" y="139579"/>
                    <a:pt x="209694" y="139579"/>
                  </a:cubicBezTo>
                  <a:cubicBezTo>
                    <a:pt x="196782" y="139579"/>
                    <a:pt x="186363" y="129176"/>
                    <a:pt x="186363" y="116372"/>
                  </a:cubicBezTo>
                  <a:cubicBezTo>
                    <a:pt x="186363" y="103479"/>
                    <a:pt x="196782" y="93076"/>
                    <a:pt x="209694" y="93076"/>
                  </a:cubicBezTo>
                  <a:close/>
                  <a:moveTo>
                    <a:pt x="46547" y="46484"/>
                  </a:moveTo>
                  <a:lnTo>
                    <a:pt x="46547" y="418710"/>
                  </a:lnTo>
                  <a:lnTo>
                    <a:pt x="328409" y="418710"/>
                  </a:lnTo>
                  <a:cubicBezTo>
                    <a:pt x="328231" y="415510"/>
                    <a:pt x="328053" y="412310"/>
                    <a:pt x="328053" y="409022"/>
                  </a:cubicBezTo>
                  <a:cubicBezTo>
                    <a:pt x="328053" y="396223"/>
                    <a:pt x="329922" y="383869"/>
                    <a:pt x="333393" y="372226"/>
                  </a:cubicBezTo>
                  <a:lnTo>
                    <a:pt x="116501" y="372226"/>
                  </a:lnTo>
                  <a:cubicBezTo>
                    <a:pt x="103596" y="372226"/>
                    <a:pt x="93183" y="361738"/>
                    <a:pt x="93183" y="348939"/>
                  </a:cubicBezTo>
                  <a:cubicBezTo>
                    <a:pt x="93183" y="336052"/>
                    <a:pt x="103596" y="325653"/>
                    <a:pt x="116501" y="325653"/>
                  </a:cubicBezTo>
                  <a:lnTo>
                    <a:pt x="358491" y="325653"/>
                  </a:lnTo>
                  <a:cubicBezTo>
                    <a:pt x="382343" y="297212"/>
                    <a:pt x="418121" y="279169"/>
                    <a:pt x="458082" y="279169"/>
                  </a:cubicBezTo>
                  <a:cubicBezTo>
                    <a:pt x="460752" y="279169"/>
                    <a:pt x="463332" y="279258"/>
                    <a:pt x="465913" y="279347"/>
                  </a:cubicBezTo>
                  <a:lnTo>
                    <a:pt x="465913" y="46484"/>
                  </a:lnTo>
                  <a:close/>
                  <a:moveTo>
                    <a:pt x="23318" y="0"/>
                  </a:moveTo>
                  <a:lnTo>
                    <a:pt x="489142" y="0"/>
                  </a:lnTo>
                  <a:cubicBezTo>
                    <a:pt x="502047" y="0"/>
                    <a:pt x="512460" y="10399"/>
                    <a:pt x="512460" y="23286"/>
                  </a:cubicBezTo>
                  <a:lnTo>
                    <a:pt x="512460" y="291079"/>
                  </a:lnTo>
                  <a:cubicBezTo>
                    <a:pt x="557049" y="311699"/>
                    <a:pt x="588199" y="356761"/>
                    <a:pt x="588199" y="409022"/>
                  </a:cubicBezTo>
                  <a:cubicBezTo>
                    <a:pt x="588199" y="438618"/>
                    <a:pt x="578142" y="465904"/>
                    <a:pt x="561410" y="487769"/>
                  </a:cubicBezTo>
                  <a:lnTo>
                    <a:pt x="600748" y="527053"/>
                  </a:lnTo>
                  <a:cubicBezTo>
                    <a:pt x="609826" y="536119"/>
                    <a:pt x="609826" y="550873"/>
                    <a:pt x="600748" y="559938"/>
                  </a:cubicBezTo>
                  <a:cubicBezTo>
                    <a:pt x="596209" y="564471"/>
                    <a:pt x="590246" y="566782"/>
                    <a:pt x="584283" y="566782"/>
                  </a:cubicBezTo>
                  <a:cubicBezTo>
                    <a:pt x="578320" y="566782"/>
                    <a:pt x="572357" y="564471"/>
                    <a:pt x="567818" y="559938"/>
                  </a:cubicBezTo>
                  <a:lnTo>
                    <a:pt x="526967" y="519143"/>
                  </a:lnTo>
                  <a:cubicBezTo>
                    <a:pt x="506942" y="531675"/>
                    <a:pt x="483357" y="538874"/>
                    <a:pt x="458082" y="538874"/>
                  </a:cubicBezTo>
                  <a:cubicBezTo>
                    <a:pt x="406551" y="538874"/>
                    <a:pt x="361873" y="508744"/>
                    <a:pt x="340869" y="465193"/>
                  </a:cubicBezTo>
                  <a:lnTo>
                    <a:pt x="23318" y="465193"/>
                  </a:lnTo>
                  <a:cubicBezTo>
                    <a:pt x="10413" y="465193"/>
                    <a:pt x="0" y="454794"/>
                    <a:pt x="0" y="441996"/>
                  </a:cubicBezTo>
                  <a:lnTo>
                    <a:pt x="0" y="23286"/>
                  </a:lnTo>
                  <a:cubicBezTo>
                    <a:pt x="0" y="10399"/>
                    <a:pt x="10413" y="0"/>
                    <a:pt x="23318"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9" name="Group 19">
            <a:extLst>
              <a:ext uri="{FF2B5EF4-FFF2-40B4-BE49-F238E27FC236}">
                <a16:creationId xmlns:a16="http://schemas.microsoft.com/office/drawing/2014/main" id="{3081624B-7885-454E-8863-4C01620F05DC}"/>
              </a:ext>
            </a:extLst>
          </p:cNvPr>
          <p:cNvGrpSpPr/>
          <p:nvPr/>
        </p:nvGrpSpPr>
        <p:grpSpPr>
          <a:xfrm>
            <a:off x="6321836" y="4453968"/>
            <a:ext cx="495959" cy="495959"/>
            <a:chOff x="6932134" y="4603941"/>
            <a:chExt cx="495959" cy="495959"/>
          </a:xfrm>
        </p:grpSpPr>
        <p:sp>
          <p:nvSpPr>
            <p:cNvPr id="70" name="íṥļîḓê">
              <a:extLst>
                <a:ext uri="{FF2B5EF4-FFF2-40B4-BE49-F238E27FC236}">
                  <a16:creationId xmlns:a16="http://schemas.microsoft.com/office/drawing/2014/main" id="{FF50B19A-02F4-4A98-BA33-86D812AB8D7E}"/>
                </a:ext>
              </a:extLst>
            </p:cNvPr>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1" name="íṥlíḓê">
              <a:extLst>
                <a:ext uri="{FF2B5EF4-FFF2-40B4-BE49-F238E27FC236}">
                  <a16:creationId xmlns:a16="http://schemas.microsoft.com/office/drawing/2014/main" id="{F862FD43-4A46-45F6-AF62-6AECFBDE232C}"/>
                </a:ext>
              </a:extLst>
            </p:cNvPr>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72" name="ïśļiḑé">
              <a:extLst>
                <a:ext uri="{FF2B5EF4-FFF2-40B4-BE49-F238E27FC236}">
                  <a16:creationId xmlns:a16="http://schemas.microsoft.com/office/drawing/2014/main" id="{82DF9156-2E89-48D3-B6BE-41B64A0700F2}"/>
                </a:ext>
              </a:extLst>
            </p:cNvPr>
            <p:cNvSpPr/>
            <p:nvPr/>
          </p:nvSpPr>
          <p:spPr>
            <a:xfrm>
              <a:off x="7055794" y="4738144"/>
              <a:ext cx="248637" cy="227552"/>
            </a:xfrm>
            <a:custGeom>
              <a:avLst/>
              <a:gdLst>
                <a:gd name="connsiteX0" fmla="*/ 318107 w 579827"/>
                <a:gd name="connsiteY0" fmla="*/ 483758 h 530657"/>
                <a:gd name="connsiteX1" fmla="*/ 392373 w 579827"/>
                <a:gd name="connsiteY1" fmla="*/ 483758 h 530657"/>
                <a:gd name="connsiteX2" fmla="*/ 397216 w 579827"/>
                <a:gd name="connsiteY2" fmla="*/ 488610 h 530657"/>
                <a:gd name="connsiteX3" fmla="*/ 397216 w 579827"/>
                <a:gd name="connsiteY3" fmla="*/ 525805 h 530657"/>
                <a:gd name="connsiteX4" fmla="*/ 392373 w 579827"/>
                <a:gd name="connsiteY4" fmla="*/ 530657 h 530657"/>
                <a:gd name="connsiteX5" fmla="*/ 318107 w 579827"/>
                <a:gd name="connsiteY5" fmla="*/ 530657 h 530657"/>
                <a:gd name="connsiteX6" fmla="*/ 313264 w 579827"/>
                <a:gd name="connsiteY6" fmla="*/ 525805 h 530657"/>
                <a:gd name="connsiteX7" fmla="*/ 313264 w 579827"/>
                <a:gd name="connsiteY7" fmla="*/ 488610 h 530657"/>
                <a:gd name="connsiteX8" fmla="*/ 318107 w 579827"/>
                <a:gd name="connsiteY8" fmla="*/ 483758 h 530657"/>
                <a:gd name="connsiteX9" fmla="*/ 221200 w 579827"/>
                <a:gd name="connsiteY9" fmla="*/ 483758 h 530657"/>
                <a:gd name="connsiteX10" fmla="*/ 295466 w 579827"/>
                <a:gd name="connsiteY10" fmla="*/ 483758 h 530657"/>
                <a:gd name="connsiteX11" fmla="*/ 300309 w 579827"/>
                <a:gd name="connsiteY11" fmla="*/ 488610 h 530657"/>
                <a:gd name="connsiteX12" fmla="*/ 300309 w 579827"/>
                <a:gd name="connsiteY12" fmla="*/ 525805 h 530657"/>
                <a:gd name="connsiteX13" fmla="*/ 295466 w 579827"/>
                <a:gd name="connsiteY13" fmla="*/ 530657 h 530657"/>
                <a:gd name="connsiteX14" fmla="*/ 221200 w 579827"/>
                <a:gd name="connsiteY14" fmla="*/ 530657 h 530657"/>
                <a:gd name="connsiteX15" fmla="*/ 216357 w 579827"/>
                <a:gd name="connsiteY15" fmla="*/ 525805 h 530657"/>
                <a:gd name="connsiteX16" fmla="*/ 216357 w 579827"/>
                <a:gd name="connsiteY16" fmla="*/ 488610 h 530657"/>
                <a:gd name="connsiteX17" fmla="*/ 221200 w 579827"/>
                <a:gd name="connsiteY17" fmla="*/ 483758 h 530657"/>
                <a:gd name="connsiteX18" fmla="*/ 122738 w 579827"/>
                <a:gd name="connsiteY18" fmla="*/ 483758 h 530657"/>
                <a:gd name="connsiteX19" fmla="*/ 197004 w 579827"/>
                <a:gd name="connsiteY19" fmla="*/ 483758 h 530657"/>
                <a:gd name="connsiteX20" fmla="*/ 201847 w 579827"/>
                <a:gd name="connsiteY20" fmla="*/ 488610 h 530657"/>
                <a:gd name="connsiteX21" fmla="*/ 201847 w 579827"/>
                <a:gd name="connsiteY21" fmla="*/ 525805 h 530657"/>
                <a:gd name="connsiteX22" fmla="*/ 197004 w 579827"/>
                <a:gd name="connsiteY22" fmla="*/ 530657 h 530657"/>
                <a:gd name="connsiteX23" fmla="*/ 122738 w 579827"/>
                <a:gd name="connsiteY23" fmla="*/ 530657 h 530657"/>
                <a:gd name="connsiteX24" fmla="*/ 117895 w 579827"/>
                <a:gd name="connsiteY24" fmla="*/ 525805 h 530657"/>
                <a:gd name="connsiteX25" fmla="*/ 117895 w 579827"/>
                <a:gd name="connsiteY25" fmla="*/ 488610 h 530657"/>
                <a:gd name="connsiteX26" fmla="*/ 122738 w 579827"/>
                <a:gd name="connsiteY26" fmla="*/ 483758 h 530657"/>
                <a:gd name="connsiteX27" fmla="*/ 476515 w 579827"/>
                <a:gd name="connsiteY27" fmla="*/ 425718 h 530657"/>
                <a:gd name="connsiteX28" fmla="*/ 512075 w 579827"/>
                <a:gd name="connsiteY28" fmla="*/ 425718 h 530657"/>
                <a:gd name="connsiteX29" fmla="*/ 516924 w 579827"/>
                <a:gd name="connsiteY29" fmla="*/ 430552 h 530657"/>
                <a:gd name="connsiteX30" fmla="*/ 419943 w 579827"/>
                <a:gd name="connsiteY30" fmla="*/ 528844 h 530657"/>
                <a:gd name="connsiteX31" fmla="*/ 415094 w 579827"/>
                <a:gd name="connsiteY31" fmla="*/ 524010 h 530657"/>
                <a:gd name="connsiteX32" fmla="*/ 415094 w 579827"/>
                <a:gd name="connsiteY32" fmla="*/ 486949 h 530657"/>
                <a:gd name="connsiteX33" fmla="*/ 419943 w 579827"/>
                <a:gd name="connsiteY33" fmla="*/ 482115 h 530657"/>
                <a:gd name="connsiteX34" fmla="*/ 471666 w 579827"/>
                <a:gd name="connsiteY34" fmla="*/ 430552 h 530657"/>
                <a:gd name="connsiteX35" fmla="*/ 476515 w 579827"/>
                <a:gd name="connsiteY35" fmla="*/ 425718 h 530657"/>
                <a:gd name="connsiteX36" fmla="*/ 4849 w 579827"/>
                <a:gd name="connsiteY36" fmla="*/ 425718 h 530657"/>
                <a:gd name="connsiteX37" fmla="*/ 40409 w 579827"/>
                <a:gd name="connsiteY37" fmla="*/ 425718 h 530657"/>
                <a:gd name="connsiteX38" fmla="*/ 45258 w 579827"/>
                <a:gd name="connsiteY38" fmla="*/ 430552 h 530657"/>
                <a:gd name="connsiteX39" fmla="*/ 96981 w 579827"/>
                <a:gd name="connsiteY39" fmla="*/ 482115 h 530657"/>
                <a:gd name="connsiteX40" fmla="*/ 101830 w 579827"/>
                <a:gd name="connsiteY40" fmla="*/ 486949 h 530657"/>
                <a:gd name="connsiteX41" fmla="*/ 101830 w 579827"/>
                <a:gd name="connsiteY41" fmla="*/ 524010 h 530657"/>
                <a:gd name="connsiteX42" fmla="*/ 96981 w 579827"/>
                <a:gd name="connsiteY42" fmla="*/ 528844 h 530657"/>
                <a:gd name="connsiteX43" fmla="*/ 0 w 579827"/>
                <a:gd name="connsiteY43" fmla="*/ 430552 h 530657"/>
                <a:gd name="connsiteX44" fmla="*/ 4849 w 579827"/>
                <a:gd name="connsiteY44" fmla="*/ 425718 h 530657"/>
                <a:gd name="connsiteX45" fmla="*/ 476438 w 579827"/>
                <a:gd name="connsiteY45" fmla="*/ 324146 h 530657"/>
                <a:gd name="connsiteX46" fmla="*/ 513685 w 579827"/>
                <a:gd name="connsiteY46" fmla="*/ 324146 h 530657"/>
                <a:gd name="connsiteX47" fmla="*/ 516924 w 579827"/>
                <a:gd name="connsiteY47" fmla="*/ 328986 h 530657"/>
                <a:gd name="connsiteX48" fmla="*/ 516924 w 579827"/>
                <a:gd name="connsiteY48" fmla="*/ 404812 h 530657"/>
                <a:gd name="connsiteX49" fmla="*/ 513685 w 579827"/>
                <a:gd name="connsiteY49" fmla="*/ 409652 h 530657"/>
                <a:gd name="connsiteX50" fmla="*/ 476438 w 579827"/>
                <a:gd name="connsiteY50" fmla="*/ 409652 h 530657"/>
                <a:gd name="connsiteX51" fmla="*/ 471580 w 579827"/>
                <a:gd name="connsiteY51" fmla="*/ 404812 h 530657"/>
                <a:gd name="connsiteX52" fmla="*/ 471580 w 579827"/>
                <a:gd name="connsiteY52" fmla="*/ 328986 h 530657"/>
                <a:gd name="connsiteX53" fmla="*/ 476438 w 579827"/>
                <a:gd name="connsiteY53" fmla="*/ 324146 h 530657"/>
                <a:gd name="connsiteX54" fmla="*/ 4858 w 579827"/>
                <a:gd name="connsiteY54" fmla="*/ 324146 h 530657"/>
                <a:gd name="connsiteX55" fmla="*/ 40486 w 579827"/>
                <a:gd name="connsiteY55" fmla="*/ 324146 h 530657"/>
                <a:gd name="connsiteX56" fmla="*/ 45344 w 579827"/>
                <a:gd name="connsiteY56" fmla="*/ 328986 h 530657"/>
                <a:gd name="connsiteX57" fmla="*/ 45344 w 579827"/>
                <a:gd name="connsiteY57" fmla="*/ 404812 h 530657"/>
                <a:gd name="connsiteX58" fmla="*/ 40486 w 579827"/>
                <a:gd name="connsiteY58" fmla="*/ 409652 h 530657"/>
                <a:gd name="connsiteX59" fmla="*/ 4858 w 579827"/>
                <a:gd name="connsiteY59" fmla="*/ 409652 h 530657"/>
                <a:gd name="connsiteX60" fmla="*/ 0 w 579827"/>
                <a:gd name="connsiteY60" fmla="*/ 404812 h 530657"/>
                <a:gd name="connsiteX61" fmla="*/ 0 w 579827"/>
                <a:gd name="connsiteY61" fmla="*/ 328986 h 530657"/>
                <a:gd name="connsiteX62" fmla="*/ 4858 w 579827"/>
                <a:gd name="connsiteY62" fmla="*/ 324146 h 530657"/>
                <a:gd name="connsiteX63" fmla="*/ 492633 w 579827"/>
                <a:gd name="connsiteY63" fmla="*/ 222575 h 530657"/>
                <a:gd name="connsiteX64" fmla="*/ 513685 w 579827"/>
                <a:gd name="connsiteY64" fmla="*/ 222575 h 530657"/>
                <a:gd name="connsiteX65" fmla="*/ 516924 w 579827"/>
                <a:gd name="connsiteY65" fmla="*/ 227415 h 530657"/>
                <a:gd name="connsiteX66" fmla="*/ 516924 w 579827"/>
                <a:gd name="connsiteY66" fmla="*/ 303241 h 530657"/>
                <a:gd name="connsiteX67" fmla="*/ 513685 w 579827"/>
                <a:gd name="connsiteY67" fmla="*/ 308081 h 530657"/>
                <a:gd name="connsiteX68" fmla="*/ 476438 w 579827"/>
                <a:gd name="connsiteY68" fmla="*/ 308081 h 530657"/>
                <a:gd name="connsiteX69" fmla="*/ 471580 w 579827"/>
                <a:gd name="connsiteY69" fmla="*/ 303241 h 530657"/>
                <a:gd name="connsiteX70" fmla="*/ 471580 w 579827"/>
                <a:gd name="connsiteY70" fmla="*/ 245162 h 530657"/>
                <a:gd name="connsiteX71" fmla="*/ 4858 w 579827"/>
                <a:gd name="connsiteY71" fmla="*/ 222575 h 530657"/>
                <a:gd name="connsiteX72" fmla="*/ 40486 w 579827"/>
                <a:gd name="connsiteY72" fmla="*/ 222575 h 530657"/>
                <a:gd name="connsiteX73" fmla="*/ 45344 w 579827"/>
                <a:gd name="connsiteY73" fmla="*/ 227415 h 530657"/>
                <a:gd name="connsiteX74" fmla="*/ 45344 w 579827"/>
                <a:gd name="connsiteY74" fmla="*/ 303241 h 530657"/>
                <a:gd name="connsiteX75" fmla="*/ 40486 w 579827"/>
                <a:gd name="connsiteY75" fmla="*/ 308081 h 530657"/>
                <a:gd name="connsiteX76" fmla="*/ 4858 w 579827"/>
                <a:gd name="connsiteY76" fmla="*/ 308081 h 530657"/>
                <a:gd name="connsiteX77" fmla="*/ 0 w 579827"/>
                <a:gd name="connsiteY77" fmla="*/ 303241 h 530657"/>
                <a:gd name="connsiteX78" fmla="*/ 0 w 579827"/>
                <a:gd name="connsiteY78" fmla="*/ 227415 h 530657"/>
                <a:gd name="connsiteX79" fmla="*/ 4858 w 579827"/>
                <a:gd name="connsiteY79" fmla="*/ 222575 h 530657"/>
                <a:gd name="connsiteX80" fmla="*/ 516924 w 579827"/>
                <a:gd name="connsiteY80" fmla="*/ 193555 h 530657"/>
                <a:gd name="connsiteX81" fmla="*/ 516924 w 579827"/>
                <a:gd name="connsiteY81" fmla="*/ 203228 h 530657"/>
                <a:gd name="connsiteX82" fmla="*/ 513659 w 579827"/>
                <a:gd name="connsiteY82" fmla="*/ 208065 h 530657"/>
                <a:gd name="connsiteX83" fmla="*/ 500600 w 579827"/>
                <a:gd name="connsiteY83" fmla="*/ 208065 h 530657"/>
                <a:gd name="connsiteX84" fmla="*/ 4858 w 579827"/>
                <a:gd name="connsiteY84" fmla="*/ 122559 h 530657"/>
                <a:gd name="connsiteX85" fmla="*/ 40486 w 579827"/>
                <a:gd name="connsiteY85" fmla="*/ 122559 h 530657"/>
                <a:gd name="connsiteX86" fmla="*/ 45344 w 579827"/>
                <a:gd name="connsiteY86" fmla="*/ 127399 h 530657"/>
                <a:gd name="connsiteX87" fmla="*/ 45344 w 579827"/>
                <a:gd name="connsiteY87" fmla="*/ 203225 h 530657"/>
                <a:gd name="connsiteX88" fmla="*/ 40486 w 579827"/>
                <a:gd name="connsiteY88" fmla="*/ 208065 h 530657"/>
                <a:gd name="connsiteX89" fmla="*/ 4858 w 579827"/>
                <a:gd name="connsiteY89" fmla="*/ 208065 h 530657"/>
                <a:gd name="connsiteX90" fmla="*/ 0 w 579827"/>
                <a:gd name="connsiteY90" fmla="*/ 203225 h 530657"/>
                <a:gd name="connsiteX91" fmla="*/ 0 w 579827"/>
                <a:gd name="connsiteY91" fmla="*/ 127399 h 530657"/>
                <a:gd name="connsiteX92" fmla="*/ 4858 w 579827"/>
                <a:gd name="connsiteY92" fmla="*/ 122559 h 530657"/>
                <a:gd name="connsiteX93" fmla="*/ 522502 w 579827"/>
                <a:gd name="connsiteY93" fmla="*/ 50066 h 530657"/>
                <a:gd name="connsiteX94" fmla="*/ 536228 w 579827"/>
                <a:gd name="connsiteY94" fmla="*/ 54904 h 530657"/>
                <a:gd name="connsiteX95" fmla="*/ 574983 w 579827"/>
                <a:gd name="connsiteY95" fmla="*/ 95213 h 530657"/>
                <a:gd name="connsiteX96" fmla="*/ 574983 w 579827"/>
                <a:gd name="connsiteY96" fmla="*/ 121011 h 530657"/>
                <a:gd name="connsiteX97" fmla="*/ 285938 w 579827"/>
                <a:gd name="connsiteY97" fmla="*/ 409624 h 530657"/>
                <a:gd name="connsiteX98" fmla="*/ 260101 w 579827"/>
                <a:gd name="connsiteY98" fmla="*/ 409624 h 530657"/>
                <a:gd name="connsiteX99" fmla="*/ 253642 w 579827"/>
                <a:gd name="connsiteY99" fmla="*/ 403175 h 530657"/>
                <a:gd name="connsiteX100" fmla="*/ 247183 w 579827"/>
                <a:gd name="connsiteY100" fmla="*/ 396725 h 530657"/>
                <a:gd name="connsiteX101" fmla="*/ 219732 w 579827"/>
                <a:gd name="connsiteY101" fmla="*/ 370927 h 530657"/>
                <a:gd name="connsiteX102" fmla="*/ 219732 w 579827"/>
                <a:gd name="connsiteY102" fmla="*/ 369315 h 530657"/>
                <a:gd name="connsiteX103" fmla="*/ 95394 w 579827"/>
                <a:gd name="connsiteY103" fmla="*/ 243550 h 530657"/>
                <a:gd name="connsiteX104" fmla="*/ 95394 w 579827"/>
                <a:gd name="connsiteY104" fmla="*/ 217753 h 530657"/>
                <a:gd name="connsiteX105" fmla="*/ 134149 w 579827"/>
                <a:gd name="connsiteY105" fmla="*/ 179056 h 530657"/>
                <a:gd name="connsiteX106" fmla="*/ 159985 w 579827"/>
                <a:gd name="connsiteY106" fmla="*/ 179056 h 530657"/>
                <a:gd name="connsiteX107" fmla="*/ 273019 w 579827"/>
                <a:gd name="connsiteY107" fmla="*/ 291921 h 530657"/>
                <a:gd name="connsiteX108" fmla="*/ 508777 w 579827"/>
                <a:gd name="connsiteY108" fmla="*/ 54904 h 530657"/>
                <a:gd name="connsiteX109" fmla="*/ 522502 w 579827"/>
                <a:gd name="connsiteY109" fmla="*/ 50066 h 530657"/>
                <a:gd name="connsiteX110" fmla="*/ 419934 w 579827"/>
                <a:gd name="connsiteY110" fmla="*/ 0 h 530657"/>
                <a:gd name="connsiteX111" fmla="*/ 500600 w 579827"/>
                <a:gd name="connsiteY111" fmla="*/ 45193 h 530657"/>
                <a:gd name="connsiteX112" fmla="*/ 466720 w 579827"/>
                <a:gd name="connsiteY112" fmla="*/ 77474 h 530657"/>
                <a:gd name="connsiteX113" fmla="*/ 419934 w 579827"/>
                <a:gd name="connsiteY113" fmla="*/ 46807 h 530657"/>
                <a:gd name="connsiteX114" fmla="*/ 415094 w 579827"/>
                <a:gd name="connsiteY114" fmla="*/ 41965 h 530657"/>
                <a:gd name="connsiteX115" fmla="*/ 415094 w 579827"/>
                <a:gd name="connsiteY115" fmla="*/ 4842 h 530657"/>
                <a:gd name="connsiteX116" fmla="*/ 419934 w 579827"/>
                <a:gd name="connsiteY116" fmla="*/ 0 h 530657"/>
                <a:gd name="connsiteX117" fmla="*/ 122738 w 579827"/>
                <a:gd name="connsiteY117" fmla="*/ 0 h 530657"/>
                <a:gd name="connsiteX118" fmla="*/ 197004 w 579827"/>
                <a:gd name="connsiteY118" fmla="*/ 0 h 530657"/>
                <a:gd name="connsiteX119" fmla="*/ 201847 w 579827"/>
                <a:gd name="connsiteY119" fmla="*/ 4852 h 530657"/>
                <a:gd name="connsiteX120" fmla="*/ 201847 w 579827"/>
                <a:gd name="connsiteY120" fmla="*/ 42047 h 530657"/>
                <a:gd name="connsiteX121" fmla="*/ 197004 w 579827"/>
                <a:gd name="connsiteY121" fmla="*/ 46899 h 530657"/>
                <a:gd name="connsiteX122" fmla="*/ 122738 w 579827"/>
                <a:gd name="connsiteY122" fmla="*/ 46899 h 530657"/>
                <a:gd name="connsiteX123" fmla="*/ 117895 w 579827"/>
                <a:gd name="connsiteY123" fmla="*/ 42047 h 530657"/>
                <a:gd name="connsiteX124" fmla="*/ 117895 w 579827"/>
                <a:gd name="connsiteY124" fmla="*/ 4852 h 530657"/>
                <a:gd name="connsiteX125" fmla="*/ 122738 w 579827"/>
                <a:gd name="connsiteY125" fmla="*/ 0 h 530657"/>
                <a:gd name="connsiteX126" fmla="*/ 221200 w 579827"/>
                <a:gd name="connsiteY126" fmla="*/ 0 h 530657"/>
                <a:gd name="connsiteX127" fmla="*/ 295466 w 579827"/>
                <a:gd name="connsiteY127" fmla="*/ 0 h 530657"/>
                <a:gd name="connsiteX128" fmla="*/ 300309 w 579827"/>
                <a:gd name="connsiteY128" fmla="*/ 4852 h 530657"/>
                <a:gd name="connsiteX129" fmla="*/ 300309 w 579827"/>
                <a:gd name="connsiteY129" fmla="*/ 42047 h 530657"/>
                <a:gd name="connsiteX130" fmla="*/ 295466 w 579827"/>
                <a:gd name="connsiteY130" fmla="*/ 46899 h 530657"/>
                <a:gd name="connsiteX131" fmla="*/ 221200 w 579827"/>
                <a:gd name="connsiteY131" fmla="*/ 46899 h 530657"/>
                <a:gd name="connsiteX132" fmla="*/ 216357 w 579827"/>
                <a:gd name="connsiteY132" fmla="*/ 42047 h 530657"/>
                <a:gd name="connsiteX133" fmla="*/ 216357 w 579827"/>
                <a:gd name="connsiteY133" fmla="*/ 4852 h 530657"/>
                <a:gd name="connsiteX134" fmla="*/ 221200 w 579827"/>
                <a:gd name="connsiteY134" fmla="*/ 0 h 530657"/>
                <a:gd name="connsiteX135" fmla="*/ 318107 w 579827"/>
                <a:gd name="connsiteY135" fmla="*/ 0 h 530657"/>
                <a:gd name="connsiteX136" fmla="*/ 392373 w 579827"/>
                <a:gd name="connsiteY136" fmla="*/ 0 h 530657"/>
                <a:gd name="connsiteX137" fmla="*/ 397216 w 579827"/>
                <a:gd name="connsiteY137" fmla="*/ 4852 h 530657"/>
                <a:gd name="connsiteX138" fmla="*/ 397216 w 579827"/>
                <a:gd name="connsiteY138" fmla="*/ 42047 h 530657"/>
                <a:gd name="connsiteX139" fmla="*/ 392373 w 579827"/>
                <a:gd name="connsiteY139" fmla="*/ 46899 h 530657"/>
                <a:gd name="connsiteX140" fmla="*/ 318107 w 579827"/>
                <a:gd name="connsiteY140" fmla="*/ 46899 h 530657"/>
                <a:gd name="connsiteX141" fmla="*/ 313264 w 579827"/>
                <a:gd name="connsiteY141" fmla="*/ 42047 h 530657"/>
                <a:gd name="connsiteX142" fmla="*/ 313264 w 579827"/>
                <a:gd name="connsiteY142" fmla="*/ 4852 h 530657"/>
                <a:gd name="connsiteX143" fmla="*/ 318107 w 579827"/>
                <a:gd name="connsiteY143" fmla="*/ 0 h 530657"/>
                <a:gd name="connsiteX144" fmla="*/ 96981 w 579827"/>
                <a:gd name="connsiteY144" fmla="*/ 0 h 530657"/>
                <a:gd name="connsiteX145" fmla="*/ 101830 w 579827"/>
                <a:gd name="connsiteY145" fmla="*/ 4843 h 530657"/>
                <a:gd name="connsiteX146" fmla="*/ 101830 w 579827"/>
                <a:gd name="connsiteY146" fmla="*/ 41976 h 530657"/>
                <a:gd name="connsiteX147" fmla="*/ 96981 w 579827"/>
                <a:gd name="connsiteY147" fmla="*/ 46819 h 530657"/>
                <a:gd name="connsiteX148" fmla="*/ 45258 w 579827"/>
                <a:gd name="connsiteY148" fmla="*/ 100096 h 530657"/>
                <a:gd name="connsiteX149" fmla="*/ 40409 w 579827"/>
                <a:gd name="connsiteY149" fmla="*/ 104939 h 530657"/>
                <a:gd name="connsiteX150" fmla="*/ 4849 w 579827"/>
                <a:gd name="connsiteY150" fmla="*/ 104939 h 530657"/>
                <a:gd name="connsiteX151" fmla="*/ 0 w 579827"/>
                <a:gd name="connsiteY151" fmla="*/ 100096 h 530657"/>
                <a:gd name="connsiteX152" fmla="*/ 96981 w 579827"/>
                <a:gd name="connsiteY152" fmla="*/ 0 h 53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79827" h="530657">
                  <a:moveTo>
                    <a:pt x="318107" y="483758"/>
                  </a:moveTo>
                  <a:lnTo>
                    <a:pt x="392373" y="483758"/>
                  </a:lnTo>
                  <a:cubicBezTo>
                    <a:pt x="393987" y="483758"/>
                    <a:pt x="397216" y="486992"/>
                    <a:pt x="397216" y="488610"/>
                  </a:cubicBezTo>
                  <a:lnTo>
                    <a:pt x="397216" y="525805"/>
                  </a:lnTo>
                  <a:cubicBezTo>
                    <a:pt x="397216" y="529040"/>
                    <a:pt x="393987" y="530657"/>
                    <a:pt x="392373" y="530657"/>
                  </a:cubicBezTo>
                  <a:lnTo>
                    <a:pt x="318107" y="530657"/>
                  </a:lnTo>
                  <a:cubicBezTo>
                    <a:pt x="314878" y="530657"/>
                    <a:pt x="313264" y="529040"/>
                    <a:pt x="313264" y="525805"/>
                  </a:cubicBezTo>
                  <a:lnTo>
                    <a:pt x="313264" y="488610"/>
                  </a:lnTo>
                  <a:cubicBezTo>
                    <a:pt x="313264" y="486992"/>
                    <a:pt x="314878" y="483758"/>
                    <a:pt x="318107" y="483758"/>
                  </a:cubicBezTo>
                  <a:close/>
                  <a:moveTo>
                    <a:pt x="221200" y="483758"/>
                  </a:moveTo>
                  <a:lnTo>
                    <a:pt x="295466" y="483758"/>
                  </a:lnTo>
                  <a:cubicBezTo>
                    <a:pt x="298695" y="483758"/>
                    <a:pt x="300309" y="486992"/>
                    <a:pt x="300309" y="488610"/>
                  </a:cubicBezTo>
                  <a:lnTo>
                    <a:pt x="300309" y="525805"/>
                  </a:lnTo>
                  <a:cubicBezTo>
                    <a:pt x="300309" y="529040"/>
                    <a:pt x="298695" y="530657"/>
                    <a:pt x="295466" y="530657"/>
                  </a:cubicBezTo>
                  <a:lnTo>
                    <a:pt x="221200" y="530657"/>
                  </a:lnTo>
                  <a:cubicBezTo>
                    <a:pt x="219586" y="530657"/>
                    <a:pt x="216357" y="529040"/>
                    <a:pt x="216357" y="525805"/>
                  </a:cubicBezTo>
                  <a:lnTo>
                    <a:pt x="216357" y="488610"/>
                  </a:lnTo>
                  <a:cubicBezTo>
                    <a:pt x="216357" y="486992"/>
                    <a:pt x="219586" y="483758"/>
                    <a:pt x="221200" y="483758"/>
                  </a:cubicBezTo>
                  <a:close/>
                  <a:moveTo>
                    <a:pt x="122738" y="483758"/>
                  </a:moveTo>
                  <a:lnTo>
                    <a:pt x="197004" y="483758"/>
                  </a:lnTo>
                  <a:cubicBezTo>
                    <a:pt x="200233" y="483758"/>
                    <a:pt x="201847" y="486992"/>
                    <a:pt x="201847" y="488610"/>
                  </a:cubicBezTo>
                  <a:lnTo>
                    <a:pt x="201847" y="525805"/>
                  </a:lnTo>
                  <a:cubicBezTo>
                    <a:pt x="201847" y="529040"/>
                    <a:pt x="200233" y="530657"/>
                    <a:pt x="197004" y="530657"/>
                  </a:cubicBezTo>
                  <a:lnTo>
                    <a:pt x="122738" y="530657"/>
                  </a:lnTo>
                  <a:cubicBezTo>
                    <a:pt x="121124" y="530657"/>
                    <a:pt x="117895" y="529040"/>
                    <a:pt x="117895" y="525805"/>
                  </a:cubicBezTo>
                  <a:lnTo>
                    <a:pt x="117895" y="488610"/>
                  </a:lnTo>
                  <a:cubicBezTo>
                    <a:pt x="117895" y="486992"/>
                    <a:pt x="121124" y="483758"/>
                    <a:pt x="122738" y="483758"/>
                  </a:cubicBezTo>
                  <a:close/>
                  <a:moveTo>
                    <a:pt x="476515" y="425718"/>
                  </a:moveTo>
                  <a:lnTo>
                    <a:pt x="512075" y="425718"/>
                  </a:lnTo>
                  <a:cubicBezTo>
                    <a:pt x="515308" y="425718"/>
                    <a:pt x="516924" y="427329"/>
                    <a:pt x="516924" y="430552"/>
                  </a:cubicBezTo>
                  <a:cubicBezTo>
                    <a:pt x="516924" y="485338"/>
                    <a:pt x="473283" y="528844"/>
                    <a:pt x="419943" y="528844"/>
                  </a:cubicBezTo>
                  <a:cubicBezTo>
                    <a:pt x="416710" y="528844"/>
                    <a:pt x="415094" y="527233"/>
                    <a:pt x="415094" y="524010"/>
                  </a:cubicBezTo>
                  <a:lnTo>
                    <a:pt x="415094" y="486949"/>
                  </a:lnTo>
                  <a:cubicBezTo>
                    <a:pt x="415094" y="485338"/>
                    <a:pt x="416710" y="482115"/>
                    <a:pt x="419943" y="482115"/>
                  </a:cubicBezTo>
                  <a:cubicBezTo>
                    <a:pt x="447421" y="482115"/>
                    <a:pt x="471666" y="459556"/>
                    <a:pt x="471666" y="430552"/>
                  </a:cubicBezTo>
                  <a:cubicBezTo>
                    <a:pt x="471666" y="427329"/>
                    <a:pt x="473283" y="425718"/>
                    <a:pt x="476515" y="425718"/>
                  </a:cubicBezTo>
                  <a:close/>
                  <a:moveTo>
                    <a:pt x="4849" y="425718"/>
                  </a:moveTo>
                  <a:lnTo>
                    <a:pt x="40409" y="425718"/>
                  </a:lnTo>
                  <a:cubicBezTo>
                    <a:pt x="43641" y="425718"/>
                    <a:pt x="45258" y="427329"/>
                    <a:pt x="45258" y="430552"/>
                  </a:cubicBezTo>
                  <a:cubicBezTo>
                    <a:pt x="45258" y="459556"/>
                    <a:pt x="67887" y="482115"/>
                    <a:pt x="96981" y="482115"/>
                  </a:cubicBezTo>
                  <a:cubicBezTo>
                    <a:pt x="98597" y="482115"/>
                    <a:pt x="101830" y="485338"/>
                    <a:pt x="101830" y="486949"/>
                  </a:cubicBezTo>
                  <a:lnTo>
                    <a:pt x="101830" y="524010"/>
                  </a:lnTo>
                  <a:cubicBezTo>
                    <a:pt x="101830" y="527233"/>
                    <a:pt x="98597" y="528844"/>
                    <a:pt x="96981" y="528844"/>
                  </a:cubicBezTo>
                  <a:cubicBezTo>
                    <a:pt x="43641" y="528844"/>
                    <a:pt x="0" y="485338"/>
                    <a:pt x="0" y="430552"/>
                  </a:cubicBezTo>
                  <a:cubicBezTo>
                    <a:pt x="0" y="427329"/>
                    <a:pt x="1616" y="425718"/>
                    <a:pt x="4849" y="425718"/>
                  </a:cubicBezTo>
                  <a:close/>
                  <a:moveTo>
                    <a:pt x="476438" y="324146"/>
                  </a:moveTo>
                  <a:lnTo>
                    <a:pt x="513685" y="324146"/>
                  </a:lnTo>
                  <a:cubicBezTo>
                    <a:pt x="515305" y="324146"/>
                    <a:pt x="516924" y="325759"/>
                    <a:pt x="516924" y="328986"/>
                  </a:cubicBezTo>
                  <a:lnTo>
                    <a:pt x="516924" y="404812"/>
                  </a:lnTo>
                  <a:cubicBezTo>
                    <a:pt x="516924" y="406425"/>
                    <a:pt x="515305" y="409652"/>
                    <a:pt x="513685" y="409652"/>
                  </a:cubicBezTo>
                  <a:lnTo>
                    <a:pt x="476438" y="409652"/>
                  </a:lnTo>
                  <a:cubicBezTo>
                    <a:pt x="474819" y="409652"/>
                    <a:pt x="471580" y="406425"/>
                    <a:pt x="471580" y="404812"/>
                  </a:cubicBezTo>
                  <a:lnTo>
                    <a:pt x="471580" y="328986"/>
                  </a:lnTo>
                  <a:cubicBezTo>
                    <a:pt x="471580" y="325759"/>
                    <a:pt x="474819" y="324146"/>
                    <a:pt x="476438" y="324146"/>
                  </a:cubicBezTo>
                  <a:close/>
                  <a:moveTo>
                    <a:pt x="4858" y="324146"/>
                  </a:moveTo>
                  <a:lnTo>
                    <a:pt x="40486" y="324146"/>
                  </a:lnTo>
                  <a:cubicBezTo>
                    <a:pt x="43725" y="324146"/>
                    <a:pt x="45344" y="325759"/>
                    <a:pt x="45344" y="328986"/>
                  </a:cubicBezTo>
                  <a:lnTo>
                    <a:pt x="45344" y="404812"/>
                  </a:lnTo>
                  <a:cubicBezTo>
                    <a:pt x="45344" y="406425"/>
                    <a:pt x="43725" y="409652"/>
                    <a:pt x="40486" y="409652"/>
                  </a:cubicBezTo>
                  <a:lnTo>
                    <a:pt x="4858" y="409652"/>
                  </a:lnTo>
                  <a:cubicBezTo>
                    <a:pt x="1619" y="409652"/>
                    <a:pt x="0" y="406425"/>
                    <a:pt x="0" y="404812"/>
                  </a:cubicBezTo>
                  <a:lnTo>
                    <a:pt x="0" y="328986"/>
                  </a:lnTo>
                  <a:cubicBezTo>
                    <a:pt x="0" y="325759"/>
                    <a:pt x="1619" y="324146"/>
                    <a:pt x="4858" y="324146"/>
                  </a:cubicBezTo>
                  <a:close/>
                  <a:moveTo>
                    <a:pt x="492633" y="222575"/>
                  </a:moveTo>
                  <a:lnTo>
                    <a:pt x="513685" y="222575"/>
                  </a:lnTo>
                  <a:cubicBezTo>
                    <a:pt x="515305" y="222575"/>
                    <a:pt x="516924" y="224188"/>
                    <a:pt x="516924" y="227415"/>
                  </a:cubicBezTo>
                  <a:lnTo>
                    <a:pt x="516924" y="303241"/>
                  </a:lnTo>
                  <a:cubicBezTo>
                    <a:pt x="516924" y="306468"/>
                    <a:pt x="515305" y="308081"/>
                    <a:pt x="513685" y="308081"/>
                  </a:cubicBezTo>
                  <a:lnTo>
                    <a:pt x="476438" y="308081"/>
                  </a:lnTo>
                  <a:cubicBezTo>
                    <a:pt x="474819" y="308081"/>
                    <a:pt x="471580" y="306468"/>
                    <a:pt x="471580" y="303241"/>
                  </a:cubicBezTo>
                  <a:lnTo>
                    <a:pt x="471580" y="245162"/>
                  </a:lnTo>
                  <a:close/>
                  <a:moveTo>
                    <a:pt x="4858" y="222575"/>
                  </a:moveTo>
                  <a:lnTo>
                    <a:pt x="40486" y="222575"/>
                  </a:lnTo>
                  <a:cubicBezTo>
                    <a:pt x="43725" y="222575"/>
                    <a:pt x="45344" y="224188"/>
                    <a:pt x="45344" y="227415"/>
                  </a:cubicBezTo>
                  <a:lnTo>
                    <a:pt x="45344" y="303241"/>
                  </a:lnTo>
                  <a:cubicBezTo>
                    <a:pt x="45344" y="306468"/>
                    <a:pt x="43725" y="308081"/>
                    <a:pt x="40486" y="308081"/>
                  </a:cubicBezTo>
                  <a:lnTo>
                    <a:pt x="4858" y="308081"/>
                  </a:lnTo>
                  <a:cubicBezTo>
                    <a:pt x="1619" y="308081"/>
                    <a:pt x="0" y="306468"/>
                    <a:pt x="0" y="303241"/>
                  </a:cubicBezTo>
                  <a:lnTo>
                    <a:pt x="0" y="227415"/>
                  </a:lnTo>
                  <a:cubicBezTo>
                    <a:pt x="0" y="224188"/>
                    <a:pt x="1619" y="222575"/>
                    <a:pt x="4858" y="222575"/>
                  </a:cubicBezTo>
                  <a:close/>
                  <a:moveTo>
                    <a:pt x="516924" y="193555"/>
                  </a:moveTo>
                  <a:lnTo>
                    <a:pt x="516924" y="203228"/>
                  </a:lnTo>
                  <a:cubicBezTo>
                    <a:pt x="516924" y="206453"/>
                    <a:pt x="515292" y="208065"/>
                    <a:pt x="513659" y="208065"/>
                  </a:cubicBezTo>
                  <a:lnTo>
                    <a:pt x="500600" y="208065"/>
                  </a:lnTo>
                  <a:close/>
                  <a:moveTo>
                    <a:pt x="4858" y="122559"/>
                  </a:moveTo>
                  <a:lnTo>
                    <a:pt x="40486" y="122559"/>
                  </a:lnTo>
                  <a:cubicBezTo>
                    <a:pt x="43725" y="122559"/>
                    <a:pt x="45344" y="125786"/>
                    <a:pt x="45344" y="127399"/>
                  </a:cubicBezTo>
                  <a:lnTo>
                    <a:pt x="45344" y="203225"/>
                  </a:lnTo>
                  <a:cubicBezTo>
                    <a:pt x="45344" y="206452"/>
                    <a:pt x="43725" y="208065"/>
                    <a:pt x="40486" y="208065"/>
                  </a:cubicBezTo>
                  <a:lnTo>
                    <a:pt x="4858" y="208065"/>
                  </a:lnTo>
                  <a:cubicBezTo>
                    <a:pt x="1619" y="208065"/>
                    <a:pt x="0" y="206452"/>
                    <a:pt x="0" y="203225"/>
                  </a:cubicBezTo>
                  <a:lnTo>
                    <a:pt x="0" y="127399"/>
                  </a:lnTo>
                  <a:cubicBezTo>
                    <a:pt x="0" y="125786"/>
                    <a:pt x="1619" y="122559"/>
                    <a:pt x="4858" y="122559"/>
                  </a:cubicBezTo>
                  <a:close/>
                  <a:moveTo>
                    <a:pt x="522502" y="50066"/>
                  </a:moveTo>
                  <a:cubicBezTo>
                    <a:pt x="527347" y="50066"/>
                    <a:pt x="532191" y="51679"/>
                    <a:pt x="536228" y="54904"/>
                  </a:cubicBezTo>
                  <a:lnTo>
                    <a:pt x="574983" y="95213"/>
                  </a:lnTo>
                  <a:cubicBezTo>
                    <a:pt x="581442" y="101662"/>
                    <a:pt x="581442" y="114561"/>
                    <a:pt x="574983" y="121011"/>
                  </a:cubicBezTo>
                  <a:lnTo>
                    <a:pt x="285938" y="409624"/>
                  </a:lnTo>
                  <a:cubicBezTo>
                    <a:pt x="277864" y="417686"/>
                    <a:pt x="266560" y="417686"/>
                    <a:pt x="260101" y="409624"/>
                  </a:cubicBezTo>
                  <a:lnTo>
                    <a:pt x="253642" y="403175"/>
                  </a:lnTo>
                  <a:lnTo>
                    <a:pt x="247183" y="396725"/>
                  </a:lnTo>
                  <a:lnTo>
                    <a:pt x="219732" y="370927"/>
                  </a:lnTo>
                  <a:lnTo>
                    <a:pt x="219732" y="369315"/>
                  </a:lnTo>
                  <a:lnTo>
                    <a:pt x="95394" y="243550"/>
                  </a:lnTo>
                  <a:cubicBezTo>
                    <a:pt x="87320" y="237101"/>
                    <a:pt x="87320" y="224202"/>
                    <a:pt x="95394" y="217753"/>
                  </a:cubicBezTo>
                  <a:lnTo>
                    <a:pt x="134149" y="179056"/>
                  </a:lnTo>
                  <a:cubicBezTo>
                    <a:pt x="140608" y="170994"/>
                    <a:pt x="153526" y="170994"/>
                    <a:pt x="159985" y="179056"/>
                  </a:cubicBezTo>
                  <a:lnTo>
                    <a:pt x="273019" y="291921"/>
                  </a:lnTo>
                  <a:lnTo>
                    <a:pt x="508777" y="54904"/>
                  </a:lnTo>
                  <a:cubicBezTo>
                    <a:pt x="512814" y="51679"/>
                    <a:pt x="517658" y="50066"/>
                    <a:pt x="522502" y="50066"/>
                  </a:cubicBezTo>
                  <a:close/>
                  <a:moveTo>
                    <a:pt x="419934" y="0"/>
                  </a:moveTo>
                  <a:cubicBezTo>
                    <a:pt x="460267" y="0"/>
                    <a:pt x="487693" y="11298"/>
                    <a:pt x="500600" y="45193"/>
                  </a:cubicBezTo>
                  <a:lnTo>
                    <a:pt x="466720" y="77474"/>
                  </a:lnTo>
                  <a:cubicBezTo>
                    <a:pt x="452200" y="51649"/>
                    <a:pt x="447360" y="46807"/>
                    <a:pt x="419934" y="46807"/>
                  </a:cubicBezTo>
                  <a:cubicBezTo>
                    <a:pt x="416707" y="46807"/>
                    <a:pt x="415094" y="45193"/>
                    <a:pt x="415094" y="41965"/>
                  </a:cubicBezTo>
                  <a:lnTo>
                    <a:pt x="415094" y="4842"/>
                  </a:lnTo>
                  <a:cubicBezTo>
                    <a:pt x="415094" y="3228"/>
                    <a:pt x="416707" y="0"/>
                    <a:pt x="419934" y="0"/>
                  </a:cubicBezTo>
                  <a:close/>
                  <a:moveTo>
                    <a:pt x="122738" y="0"/>
                  </a:moveTo>
                  <a:lnTo>
                    <a:pt x="197004" y="0"/>
                  </a:lnTo>
                  <a:cubicBezTo>
                    <a:pt x="200233" y="0"/>
                    <a:pt x="201847" y="3235"/>
                    <a:pt x="201847" y="4852"/>
                  </a:cubicBezTo>
                  <a:lnTo>
                    <a:pt x="201847" y="42047"/>
                  </a:lnTo>
                  <a:cubicBezTo>
                    <a:pt x="201847" y="45282"/>
                    <a:pt x="200233" y="46899"/>
                    <a:pt x="197004" y="46899"/>
                  </a:cubicBezTo>
                  <a:lnTo>
                    <a:pt x="122738" y="46899"/>
                  </a:lnTo>
                  <a:cubicBezTo>
                    <a:pt x="121124" y="46899"/>
                    <a:pt x="117895" y="45282"/>
                    <a:pt x="117895" y="42047"/>
                  </a:cubicBezTo>
                  <a:lnTo>
                    <a:pt x="117895" y="4852"/>
                  </a:lnTo>
                  <a:cubicBezTo>
                    <a:pt x="117895" y="3235"/>
                    <a:pt x="121124" y="0"/>
                    <a:pt x="122738" y="0"/>
                  </a:cubicBezTo>
                  <a:close/>
                  <a:moveTo>
                    <a:pt x="221200" y="0"/>
                  </a:moveTo>
                  <a:lnTo>
                    <a:pt x="295466" y="0"/>
                  </a:lnTo>
                  <a:cubicBezTo>
                    <a:pt x="298695" y="0"/>
                    <a:pt x="300309" y="3234"/>
                    <a:pt x="300309" y="4852"/>
                  </a:cubicBezTo>
                  <a:lnTo>
                    <a:pt x="300309" y="42047"/>
                  </a:lnTo>
                  <a:cubicBezTo>
                    <a:pt x="300309" y="45282"/>
                    <a:pt x="298695" y="46899"/>
                    <a:pt x="295466" y="46899"/>
                  </a:cubicBezTo>
                  <a:lnTo>
                    <a:pt x="221200" y="46899"/>
                  </a:lnTo>
                  <a:cubicBezTo>
                    <a:pt x="219586" y="46899"/>
                    <a:pt x="216357" y="45282"/>
                    <a:pt x="216357" y="42047"/>
                  </a:cubicBezTo>
                  <a:lnTo>
                    <a:pt x="216357" y="4852"/>
                  </a:lnTo>
                  <a:cubicBezTo>
                    <a:pt x="216357" y="3234"/>
                    <a:pt x="219586" y="0"/>
                    <a:pt x="221200" y="0"/>
                  </a:cubicBezTo>
                  <a:close/>
                  <a:moveTo>
                    <a:pt x="318107" y="0"/>
                  </a:moveTo>
                  <a:lnTo>
                    <a:pt x="392373" y="0"/>
                  </a:lnTo>
                  <a:cubicBezTo>
                    <a:pt x="393987" y="0"/>
                    <a:pt x="397216" y="3234"/>
                    <a:pt x="397216" y="4852"/>
                  </a:cubicBezTo>
                  <a:lnTo>
                    <a:pt x="397216" y="42047"/>
                  </a:lnTo>
                  <a:cubicBezTo>
                    <a:pt x="397216" y="45282"/>
                    <a:pt x="393987" y="46899"/>
                    <a:pt x="392373" y="46899"/>
                  </a:cubicBezTo>
                  <a:lnTo>
                    <a:pt x="318107" y="46899"/>
                  </a:lnTo>
                  <a:cubicBezTo>
                    <a:pt x="314878" y="46899"/>
                    <a:pt x="313264" y="45282"/>
                    <a:pt x="313264" y="42047"/>
                  </a:cubicBezTo>
                  <a:lnTo>
                    <a:pt x="313264" y="4852"/>
                  </a:lnTo>
                  <a:cubicBezTo>
                    <a:pt x="313264" y="3234"/>
                    <a:pt x="314878" y="0"/>
                    <a:pt x="318107" y="0"/>
                  </a:cubicBezTo>
                  <a:close/>
                  <a:moveTo>
                    <a:pt x="96981" y="0"/>
                  </a:moveTo>
                  <a:cubicBezTo>
                    <a:pt x="98597" y="0"/>
                    <a:pt x="101830" y="3229"/>
                    <a:pt x="101830" y="4843"/>
                  </a:cubicBezTo>
                  <a:lnTo>
                    <a:pt x="101830" y="41976"/>
                  </a:lnTo>
                  <a:cubicBezTo>
                    <a:pt x="101830" y="45204"/>
                    <a:pt x="98597" y="46819"/>
                    <a:pt x="96981" y="46819"/>
                  </a:cubicBezTo>
                  <a:cubicBezTo>
                    <a:pt x="67887" y="46819"/>
                    <a:pt x="45258" y="71036"/>
                    <a:pt x="45258" y="100096"/>
                  </a:cubicBezTo>
                  <a:cubicBezTo>
                    <a:pt x="45258" y="101710"/>
                    <a:pt x="43641" y="104939"/>
                    <a:pt x="40409" y="104939"/>
                  </a:cubicBezTo>
                  <a:lnTo>
                    <a:pt x="4849" y="104939"/>
                  </a:lnTo>
                  <a:cubicBezTo>
                    <a:pt x="1616" y="104939"/>
                    <a:pt x="0" y="101710"/>
                    <a:pt x="0" y="100096"/>
                  </a:cubicBezTo>
                  <a:cubicBezTo>
                    <a:pt x="0" y="45204"/>
                    <a:pt x="43641" y="0"/>
                    <a:pt x="96981"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65" name="Group 23">
            <a:extLst>
              <a:ext uri="{FF2B5EF4-FFF2-40B4-BE49-F238E27FC236}">
                <a16:creationId xmlns:a16="http://schemas.microsoft.com/office/drawing/2014/main" id="{FD643116-1A92-49E2-A570-DAAD5BEB109E}"/>
              </a:ext>
            </a:extLst>
          </p:cNvPr>
          <p:cNvGrpSpPr/>
          <p:nvPr/>
        </p:nvGrpSpPr>
        <p:grpSpPr>
          <a:xfrm>
            <a:off x="5835053" y="5555991"/>
            <a:ext cx="495959" cy="495959"/>
            <a:chOff x="6529585" y="5555991"/>
            <a:chExt cx="495959" cy="495959"/>
          </a:xfrm>
        </p:grpSpPr>
        <p:sp>
          <p:nvSpPr>
            <p:cNvPr id="66" name="íṥļîḓê">
              <a:extLst>
                <a:ext uri="{FF2B5EF4-FFF2-40B4-BE49-F238E27FC236}">
                  <a16:creationId xmlns:a16="http://schemas.microsoft.com/office/drawing/2014/main" id="{37F3DC58-446D-44E0-8329-F502DC67AEAC}"/>
                </a:ext>
              </a:extLst>
            </p:cNvPr>
            <p:cNvSpPr/>
            <p:nvPr/>
          </p:nvSpPr>
          <p:spPr>
            <a:xfrm>
              <a:off x="6529585" y="555599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7" name="íṥlíḓê">
              <a:extLst>
                <a:ext uri="{FF2B5EF4-FFF2-40B4-BE49-F238E27FC236}">
                  <a16:creationId xmlns:a16="http://schemas.microsoft.com/office/drawing/2014/main" id="{E06DA8AE-791D-4464-8AB0-E23A8192D0C0}"/>
                </a:ext>
              </a:extLst>
            </p:cNvPr>
            <p:cNvSpPr/>
            <p:nvPr/>
          </p:nvSpPr>
          <p:spPr>
            <a:xfrm>
              <a:off x="6575438" y="560184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68" name="ïśļiḑé">
              <a:extLst>
                <a:ext uri="{FF2B5EF4-FFF2-40B4-BE49-F238E27FC236}">
                  <a16:creationId xmlns:a16="http://schemas.microsoft.com/office/drawing/2014/main" id="{4A70D4CC-5DEF-4AD6-A188-C66A6E90E0A4}"/>
                </a:ext>
              </a:extLst>
            </p:cNvPr>
            <p:cNvSpPr/>
            <p:nvPr/>
          </p:nvSpPr>
          <p:spPr>
            <a:xfrm>
              <a:off x="6688554" y="5679652"/>
              <a:ext cx="178017" cy="248637"/>
            </a:xfrm>
            <a:custGeom>
              <a:avLst/>
              <a:gdLst>
                <a:gd name="T0" fmla="*/ 0 w 584"/>
                <a:gd name="T1" fmla="*/ 27 h 817"/>
                <a:gd name="T2" fmla="*/ 0 w 584"/>
                <a:gd name="T3" fmla="*/ 690 h 817"/>
                <a:gd name="T4" fmla="*/ 478 w 584"/>
                <a:gd name="T5" fmla="*/ 817 h 817"/>
                <a:gd name="T6" fmla="*/ 478 w 584"/>
                <a:gd name="T7" fmla="*/ 669 h 817"/>
                <a:gd name="T8" fmla="*/ 584 w 584"/>
                <a:gd name="T9" fmla="*/ 664 h 817"/>
                <a:gd name="T10" fmla="*/ 584 w 584"/>
                <a:gd name="T11" fmla="*/ 0 h 817"/>
                <a:gd name="T12" fmla="*/ 0 w 584"/>
                <a:gd name="T13" fmla="*/ 27 h 817"/>
                <a:gd name="T14" fmla="*/ 531 w 584"/>
                <a:gd name="T15" fmla="*/ 611 h 817"/>
                <a:gd name="T16" fmla="*/ 53 w 584"/>
                <a:gd name="T17" fmla="*/ 637 h 817"/>
                <a:gd name="T18" fmla="*/ 53 w 584"/>
                <a:gd name="T19" fmla="*/ 80 h 817"/>
                <a:gd name="T20" fmla="*/ 358 w 584"/>
                <a:gd name="T21" fmla="*/ 63 h 817"/>
                <a:gd name="T22" fmla="*/ 358 w 584"/>
                <a:gd name="T23" fmla="*/ 340 h 817"/>
                <a:gd name="T24" fmla="*/ 410 w 584"/>
                <a:gd name="T25" fmla="*/ 264 h 817"/>
                <a:gd name="T26" fmla="*/ 462 w 584"/>
                <a:gd name="T27" fmla="*/ 340 h 817"/>
                <a:gd name="T28" fmla="*/ 462 w 584"/>
                <a:gd name="T29" fmla="*/ 57 h 817"/>
                <a:gd name="T30" fmla="*/ 531 w 584"/>
                <a:gd name="T31" fmla="*/ 53 h 817"/>
                <a:gd name="T32" fmla="*/ 531 w 584"/>
                <a:gd name="T33" fmla="*/ 611 h 817"/>
                <a:gd name="T34" fmla="*/ 531 w 584"/>
                <a:gd name="T35" fmla="*/ 611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4" h="817">
                  <a:moveTo>
                    <a:pt x="0" y="27"/>
                  </a:moveTo>
                  <a:lnTo>
                    <a:pt x="0" y="690"/>
                  </a:lnTo>
                  <a:lnTo>
                    <a:pt x="478" y="817"/>
                  </a:lnTo>
                  <a:lnTo>
                    <a:pt x="478" y="669"/>
                  </a:lnTo>
                  <a:lnTo>
                    <a:pt x="584" y="664"/>
                  </a:lnTo>
                  <a:lnTo>
                    <a:pt x="584" y="0"/>
                  </a:lnTo>
                  <a:lnTo>
                    <a:pt x="0" y="27"/>
                  </a:lnTo>
                  <a:close/>
                  <a:moveTo>
                    <a:pt x="531" y="611"/>
                  </a:moveTo>
                  <a:lnTo>
                    <a:pt x="53" y="637"/>
                  </a:lnTo>
                  <a:lnTo>
                    <a:pt x="53" y="80"/>
                  </a:lnTo>
                  <a:lnTo>
                    <a:pt x="358" y="63"/>
                  </a:lnTo>
                  <a:lnTo>
                    <a:pt x="358" y="340"/>
                  </a:lnTo>
                  <a:lnTo>
                    <a:pt x="410" y="264"/>
                  </a:lnTo>
                  <a:lnTo>
                    <a:pt x="462" y="340"/>
                  </a:lnTo>
                  <a:lnTo>
                    <a:pt x="462" y="57"/>
                  </a:lnTo>
                  <a:lnTo>
                    <a:pt x="531" y="53"/>
                  </a:lnTo>
                  <a:lnTo>
                    <a:pt x="531" y="611"/>
                  </a:lnTo>
                  <a:lnTo>
                    <a:pt x="531" y="611"/>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28" name="组合 27">
            <a:extLst>
              <a:ext uri="{FF2B5EF4-FFF2-40B4-BE49-F238E27FC236}">
                <a16:creationId xmlns:a16="http://schemas.microsoft.com/office/drawing/2014/main" id="{6DE5EC5B-D199-450A-BE48-6F9CB531B47A}"/>
              </a:ext>
            </a:extLst>
          </p:cNvPr>
          <p:cNvGrpSpPr/>
          <p:nvPr/>
        </p:nvGrpSpPr>
        <p:grpSpPr>
          <a:xfrm>
            <a:off x="5835053" y="809489"/>
            <a:ext cx="495959" cy="495959"/>
            <a:chOff x="6529585" y="809489"/>
            <a:chExt cx="495959" cy="495959"/>
          </a:xfrm>
        </p:grpSpPr>
        <p:sp>
          <p:nvSpPr>
            <p:cNvPr id="29" name="íṥļîḓê">
              <a:extLst>
                <a:ext uri="{FF2B5EF4-FFF2-40B4-BE49-F238E27FC236}">
                  <a16:creationId xmlns:a16="http://schemas.microsoft.com/office/drawing/2014/main" id="{7C6461C5-CC43-4066-AD08-15356BD77DCA}"/>
                </a:ext>
              </a:extLst>
            </p:cNvPr>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30" name="íṥlíḓê">
              <a:extLst>
                <a:ext uri="{FF2B5EF4-FFF2-40B4-BE49-F238E27FC236}">
                  <a16:creationId xmlns:a16="http://schemas.microsoft.com/office/drawing/2014/main" id="{04768D4A-003F-497D-9503-81BF4F7FABED}"/>
                </a:ext>
              </a:extLst>
            </p:cNvPr>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ea"/>
              </a:endParaRPr>
            </a:p>
          </p:txBody>
        </p:sp>
        <p:sp>
          <p:nvSpPr>
            <p:cNvPr id="31" name="ïśļiḑé">
              <a:extLst>
                <a:ext uri="{FF2B5EF4-FFF2-40B4-BE49-F238E27FC236}">
                  <a16:creationId xmlns:a16="http://schemas.microsoft.com/office/drawing/2014/main" id="{F919020A-64C1-439C-9AB2-B9B568B6060F}"/>
                </a:ext>
              </a:extLst>
            </p:cNvPr>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Microsoft YaHei"/>
                <a:cs typeface="+mn-ea"/>
              </a:endParaRPr>
            </a:p>
          </p:txBody>
        </p:sp>
      </p:grpSp>
      <p:grpSp>
        <p:nvGrpSpPr>
          <p:cNvPr id="2" name="组合 1">
            <a:extLst>
              <a:ext uri="{FF2B5EF4-FFF2-40B4-BE49-F238E27FC236}">
                <a16:creationId xmlns:a16="http://schemas.microsoft.com/office/drawing/2014/main" id="{C37849BF-F9AB-494B-8A9C-034613EA3045}"/>
              </a:ext>
            </a:extLst>
          </p:cNvPr>
          <p:cNvGrpSpPr/>
          <p:nvPr/>
        </p:nvGrpSpPr>
        <p:grpSpPr>
          <a:xfrm>
            <a:off x="6823968" y="723491"/>
            <a:ext cx="3798000" cy="732782"/>
            <a:chOff x="6823968" y="723491"/>
            <a:chExt cx="3798000" cy="732782"/>
          </a:xfrm>
        </p:grpSpPr>
        <p:sp>
          <p:nvSpPr>
            <p:cNvPr id="3" name="文本框 2">
              <a:extLst>
                <a:ext uri="{FF2B5EF4-FFF2-40B4-BE49-F238E27FC236}">
                  <a16:creationId xmlns:a16="http://schemas.microsoft.com/office/drawing/2014/main" id="{D8849718-B2B5-4A25-B3CF-08172328D223}"/>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bg2">
                      <a:lumMod val="25000"/>
                    </a:schemeClr>
                  </a:solidFill>
                  <a:effectLst/>
                  <a:uLnTx/>
                  <a:uFillTx/>
                  <a:latin typeface="Microsoft YaHei"/>
                  <a:ea typeface="Microsoft YaHei"/>
                  <a:cs typeface="+mn-ea"/>
                </a:rPr>
                <a:t>研究背景</a:t>
              </a:r>
            </a:p>
          </p:txBody>
        </p:sp>
        <p:cxnSp>
          <p:nvCxnSpPr>
            <p:cNvPr id="32" name="直接连接符 31">
              <a:extLst>
                <a:ext uri="{FF2B5EF4-FFF2-40B4-BE49-F238E27FC236}">
                  <a16:creationId xmlns:a16="http://schemas.microsoft.com/office/drawing/2014/main" id="{1D4B8E25-3CEE-4012-BD85-621D18A82C07}"/>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AAA195D2-D303-4FC2-AEB6-3F3BF7373B15}"/>
                </a:ext>
              </a:extLst>
            </p:cNvPr>
            <p:cNvGrpSpPr/>
            <p:nvPr/>
          </p:nvGrpSpPr>
          <p:grpSpPr>
            <a:xfrm>
              <a:off x="6880535" y="723491"/>
              <a:ext cx="817163" cy="732782"/>
              <a:chOff x="7575067" y="723491"/>
              <a:chExt cx="817163" cy="732782"/>
            </a:xfrm>
          </p:grpSpPr>
          <p:sp>
            <p:nvSpPr>
              <p:cNvPr id="39" name="文本框 38">
                <a:extLst>
                  <a:ext uri="{FF2B5EF4-FFF2-40B4-BE49-F238E27FC236}">
                    <a16:creationId xmlns:a16="http://schemas.microsoft.com/office/drawing/2014/main" id="{3226AA89-BEB4-4CB5-9E4C-EB12ACF8961D}"/>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0" name="文本框 39">
                <a:extLst>
                  <a:ext uri="{FF2B5EF4-FFF2-40B4-BE49-F238E27FC236}">
                    <a16:creationId xmlns:a16="http://schemas.microsoft.com/office/drawing/2014/main" id="{FB242DEB-545B-4C53-8FA5-945BF706E770}"/>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9" name="组合 8">
            <a:extLst>
              <a:ext uri="{FF2B5EF4-FFF2-40B4-BE49-F238E27FC236}">
                <a16:creationId xmlns:a16="http://schemas.microsoft.com/office/drawing/2014/main" id="{1BA46576-9EBD-429D-A9A9-BBEC3C1F635C}"/>
              </a:ext>
            </a:extLst>
          </p:cNvPr>
          <p:cNvGrpSpPr/>
          <p:nvPr/>
        </p:nvGrpSpPr>
        <p:grpSpPr>
          <a:xfrm>
            <a:off x="7068620" y="1847427"/>
            <a:ext cx="3798000" cy="732782"/>
            <a:chOff x="7068620" y="1668314"/>
            <a:chExt cx="3798000" cy="732782"/>
          </a:xfrm>
        </p:grpSpPr>
        <p:sp>
          <p:nvSpPr>
            <p:cNvPr id="4" name="文本框 3">
              <a:extLst>
                <a:ext uri="{FF2B5EF4-FFF2-40B4-BE49-F238E27FC236}">
                  <a16:creationId xmlns:a16="http://schemas.microsoft.com/office/drawing/2014/main" id="{FD76A72D-E80C-492B-A653-8BFCFC089EED}"/>
                </a:ext>
              </a:extLst>
            </p:cNvPr>
            <p:cNvSpPr txBox="1"/>
            <p:nvPr/>
          </p:nvSpPr>
          <p:spPr>
            <a:xfrm>
              <a:off x="7870493" y="1761539"/>
              <a:ext cx="2021840"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研究现状</a:t>
              </a:r>
            </a:p>
          </p:txBody>
        </p:sp>
        <p:cxnSp>
          <p:nvCxnSpPr>
            <p:cNvPr id="33" name="直接连接符 32">
              <a:extLst>
                <a:ext uri="{FF2B5EF4-FFF2-40B4-BE49-F238E27FC236}">
                  <a16:creationId xmlns:a16="http://schemas.microsoft.com/office/drawing/2014/main" id="{0E5FCD8C-D17D-4035-B16D-2348B60113A1}"/>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0220E68B-FD8F-4A22-8FF0-DA8CB23CAC16}"/>
                </a:ext>
              </a:extLst>
            </p:cNvPr>
            <p:cNvGrpSpPr/>
            <p:nvPr/>
          </p:nvGrpSpPr>
          <p:grpSpPr>
            <a:xfrm>
              <a:off x="7163048" y="1668314"/>
              <a:ext cx="817163" cy="732782"/>
              <a:chOff x="7857580" y="1668314"/>
              <a:chExt cx="817163" cy="732782"/>
            </a:xfrm>
          </p:grpSpPr>
          <p:sp>
            <p:nvSpPr>
              <p:cNvPr id="42" name="文本框 41">
                <a:extLst>
                  <a:ext uri="{FF2B5EF4-FFF2-40B4-BE49-F238E27FC236}">
                    <a16:creationId xmlns:a16="http://schemas.microsoft.com/office/drawing/2014/main" id="{8416A7EA-F266-4B7F-B9EE-651BEB6742A8}"/>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3" name="文本框 42">
                <a:extLst>
                  <a:ext uri="{FF2B5EF4-FFF2-40B4-BE49-F238E27FC236}">
                    <a16:creationId xmlns:a16="http://schemas.microsoft.com/office/drawing/2014/main" id="{AACCC2F7-D9DF-40E5-946C-8674CC550DB0}"/>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10" name="组合 9">
            <a:extLst>
              <a:ext uri="{FF2B5EF4-FFF2-40B4-BE49-F238E27FC236}">
                <a16:creationId xmlns:a16="http://schemas.microsoft.com/office/drawing/2014/main" id="{82B214EB-6399-4A01-89CA-F320939780A5}"/>
              </a:ext>
            </a:extLst>
          </p:cNvPr>
          <p:cNvGrpSpPr/>
          <p:nvPr/>
        </p:nvGrpSpPr>
        <p:grpSpPr>
          <a:xfrm>
            <a:off x="7225037" y="3079382"/>
            <a:ext cx="3798745" cy="732782"/>
            <a:chOff x="7206183" y="2617467"/>
            <a:chExt cx="3798745" cy="732782"/>
          </a:xfrm>
        </p:grpSpPr>
        <p:sp>
          <p:nvSpPr>
            <p:cNvPr id="5" name="文本框 4">
              <a:extLst>
                <a:ext uri="{FF2B5EF4-FFF2-40B4-BE49-F238E27FC236}">
                  <a16:creationId xmlns:a16="http://schemas.microsoft.com/office/drawing/2014/main" id="{7027792D-05F4-4BAA-87DD-E7DB79687AAF}"/>
                </a:ext>
              </a:extLst>
            </p:cNvPr>
            <p:cNvSpPr txBox="1"/>
            <p:nvPr/>
          </p:nvSpPr>
          <p:spPr>
            <a:xfrm>
              <a:off x="8136855" y="2710152"/>
              <a:ext cx="2868073"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论文模型研究</a:t>
              </a:r>
            </a:p>
          </p:txBody>
        </p:sp>
        <p:cxnSp>
          <p:nvCxnSpPr>
            <p:cNvPr id="34" name="直接连接符 33">
              <a:extLst>
                <a:ext uri="{FF2B5EF4-FFF2-40B4-BE49-F238E27FC236}">
                  <a16:creationId xmlns:a16="http://schemas.microsoft.com/office/drawing/2014/main" id="{FA5354FD-E323-474C-AC92-42C6B8EC3AC8}"/>
                </a:ext>
              </a:extLst>
            </p:cNvPr>
            <p:cNvCxnSpPr>
              <a:cxnSpLocks/>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5459CA0C-3071-4684-837B-D1EAB0C40F49}"/>
                </a:ext>
              </a:extLst>
            </p:cNvPr>
            <p:cNvGrpSpPr/>
            <p:nvPr/>
          </p:nvGrpSpPr>
          <p:grpSpPr>
            <a:xfrm>
              <a:off x="7349460" y="2617467"/>
              <a:ext cx="817163" cy="732782"/>
              <a:chOff x="8043992" y="2617467"/>
              <a:chExt cx="817163" cy="732782"/>
            </a:xfrm>
          </p:grpSpPr>
          <p:sp>
            <p:nvSpPr>
              <p:cNvPr id="45" name="文本框 44">
                <a:extLst>
                  <a:ext uri="{FF2B5EF4-FFF2-40B4-BE49-F238E27FC236}">
                    <a16:creationId xmlns:a16="http://schemas.microsoft.com/office/drawing/2014/main" id="{2135F040-D59A-4D23-910B-477B4A0BC36F}"/>
                  </a:ext>
                </a:extLst>
              </p:cNvPr>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6" name="文本框 45">
                <a:extLst>
                  <a:ext uri="{FF2B5EF4-FFF2-40B4-BE49-F238E27FC236}">
                    <a16:creationId xmlns:a16="http://schemas.microsoft.com/office/drawing/2014/main" id="{6FA3EA24-5658-49A9-B10C-1E066173768F}"/>
                  </a:ext>
                </a:extLst>
              </p:cNvPr>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11" name="组合 10">
            <a:extLst>
              <a:ext uri="{FF2B5EF4-FFF2-40B4-BE49-F238E27FC236}">
                <a16:creationId xmlns:a16="http://schemas.microsoft.com/office/drawing/2014/main" id="{E297DCD8-2142-4D5D-B194-C45FCC5C10ED}"/>
              </a:ext>
            </a:extLst>
          </p:cNvPr>
          <p:cNvGrpSpPr/>
          <p:nvPr/>
        </p:nvGrpSpPr>
        <p:grpSpPr>
          <a:xfrm>
            <a:off x="7159048" y="4363697"/>
            <a:ext cx="3798000" cy="732782"/>
            <a:chOff x="7206183" y="3562419"/>
            <a:chExt cx="3798000" cy="732782"/>
          </a:xfrm>
        </p:grpSpPr>
        <p:sp>
          <p:nvSpPr>
            <p:cNvPr id="6" name="文本框 5">
              <a:extLst>
                <a:ext uri="{FF2B5EF4-FFF2-40B4-BE49-F238E27FC236}">
                  <a16:creationId xmlns:a16="http://schemas.microsoft.com/office/drawing/2014/main" id="{88B4DEA3-98E8-466B-AEE3-25FC48D8F255}"/>
                </a:ext>
              </a:extLst>
            </p:cNvPr>
            <p:cNvSpPr txBox="1"/>
            <p:nvPr/>
          </p:nvSpPr>
          <p:spPr>
            <a:xfrm>
              <a:off x="8136855" y="3658765"/>
              <a:ext cx="2774093"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团队计划安排</a:t>
              </a:r>
            </a:p>
          </p:txBody>
        </p:sp>
        <p:cxnSp>
          <p:nvCxnSpPr>
            <p:cNvPr id="37" name="直接连接符 36">
              <a:extLst>
                <a:ext uri="{FF2B5EF4-FFF2-40B4-BE49-F238E27FC236}">
                  <a16:creationId xmlns:a16="http://schemas.microsoft.com/office/drawing/2014/main" id="{610016D7-DF10-4C8F-AEB1-51BA88B4502F}"/>
                </a:ext>
              </a:extLst>
            </p:cNvPr>
            <p:cNvCxnSpPr>
              <a:cxnSpLocks/>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BB605789-6ABD-45A0-8E20-0B1500F9BC29}"/>
                </a:ext>
              </a:extLst>
            </p:cNvPr>
            <p:cNvGrpSpPr/>
            <p:nvPr/>
          </p:nvGrpSpPr>
          <p:grpSpPr>
            <a:xfrm>
              <a:off x="7349460" y="3562419"/>
              <a:ext cx="817163" cy="732782"/>
              <a:chOff x="8043992" y="3562419"/>
              <a:chExt cx="817163" cy="732782"/>
            </a:xfrm>
          </p:grpSpPr>
          <p:sp>
            <p:nvSpPr>
              <p:cNvPr id="48" name="文本框 47">
                <a:extLst>
                  <a:ext uri="{FF2B5EF4-FFF2-40B4-BE49-F238E27FC236}">
                    <a16:creationId xmlns:a16="http://schemas.microsoft.com/office/drawing/2014/main" id="{EF3E28E8-8EC5-4294-B407-40B465D01887}"/>
                  </a:ext>
                </a:extLst>
              </p:cNvPr>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49" name="文本框 48">
                <a:extLst>
                  <a:ext uri="{FF2B5EF4-FFF2-40B4-BE49-F238E27FC236}">
                    <a16:creationId xmlns:a16="http://schemas.microsoft.com/office/drawing/2014/main" id="{5588B903-F589-43DC-92DF-EA40D2E2D3A8}"/>
                  </a:ext>
                </a:extLst>
              </p:cNvPr>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04</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13" name="组合 12">
            <a:extLst>
              <a:ext uri="{FF2B5EF4-FFF2-40B4-BE49-F238E27FC236}">
                <a16:creationId xmlns:a16="http://schemas.microsoft.com/office/drawing/2014/main" id="{E90D94DE-2B61-4BBC-A7E0-2459FEE144B7}"/>
              </a:ext>
            </a:extLst>
          </p:cNvPr>
          <p:cNvGrpSpPr/>
          <p:nvPr/>
        </p:nvGrpSpPr>
        <p:grpSpPr>
          <a:xfrm>
            <a:off x="6823968" y="5453681"/>
            <a:ext cx="3798000" cy="732782"/>
            <a:chOff x="6823968" y="5453681"/>
            <a:chExt cx="3798000" cy="732782"/>
          </a:xfrm>
        </p:grpSpPr>
        <p:sp>
          <p:nvSpPr>
            <p:cNvPr id="8" name="文本框 7">
              <a:extLst>
                <a:ext uri="{FF2B5EF4-FFF2-40B4-BE49-F238E27FC236}">
                  <a16:creationId xmlns:a16="http://schemas.microsoft.com/office/drawing/2014/main" id="{59C503CC-491A-43CA-B827-0E353A774966}"/>
                </a:ext>
              </a:extLst>
            </p:cNvPr>
            <p:cNvSpPr txBox="1"/>
            <p:nvPr/>
          </p:nvSpPr>
          <p:spPr>
            <a:xfrm>
              <a:off x="7565045" y="5555991"/>
              <a:ext cx="2021840"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参考文献</a:t>
              </a:r>
            </a:p>
          </p:txBody>
        </p:sp>
        <p:cxnSp>
          <p:nvCxnSpPr>
            <p:cNvPr id="35" name="直接连接符 34">
              <a:extLst>
                <a:ext uri="{FF2B5EF4-FFF2-40B4-BE49-F238E27FC236}">
                  <a16:creationId xmlns:a16="http://schemas.microsoft.com/office/drawing/2014/main" id="{32447389-88CD-4B98-9AAE-92B6E533CD68}"/>
                </a:ext>
              </a:extLst>
            </p:cNvPr>
            <p:cNvCxnSpPr>
              <a:cxnSpLocks/>
            </p:cNvCxnSpPr>
            <p:nvPr/>
          </p:nvCxnSpPr>
          <p:spPr>
            <a:xfrm flipV="1">
              <a:off x="6823968" y="6076961"/>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AE0717A3-C962-495A-92F7-B52856F355B7}"/>
                </a:ext>
              </a:extLst>
            </p:cNvPr>
            <p:cNvGrpSpPr/>
            <p:nvPr/>
          </p:nvGrpSpPr>
          <p:grpSpPr>
            <a:xfrm>
              <a:off x="6880535" y="5453681"/>
              <a:ext cx="817163" cy="732782"/>
              <a:chOff x="7575067" y="5453681"/>
              <a:chExt cx="817163" cy="732782"/>
            </a:xfrm>
          </p:grpSpPr>
          <p:sp>
            <p:nvSpPr>
              <p:cNvPr id="54" name="文本框 53">
                <a:extLst>
                  <a:ext uri="{FF2B5EF4-FFF2-40B4-BE49-F238E27FC236}">
                    <a16:creationId xmlns:a16="http://schemas.microsoft.com/office/drawing/2014/main" id="{2B153EA8-06E5-418F-B289-DB6347B00FD6}"/>
                  </a:ext>
                </a:extLst>
              </p:cNvPr>
              <p:cNvSpPr txBox="1"/>
              <p:nvPr/>
            </p:nvSpPr>
            <p:spPr>
              <a:xfrm>
                <a:off x="7575067" y="547857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06</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5" name="文本框 54">
                <a:extLst>
                  <a:ext uri="{FF2B5EF4-FFF2-40B4-BE49-F238E27FC236}">
                    <a16:creationId xmlns:a16="http://schemas.microsoft.com/office/drawing/2014/main" id="{D3AF0E75-7D61-40FD-9220-E77B163BDFFC}"/>
                  </a:ext>
                </a:extLst>
              </p:cNvPr>
              <p:cNvSpPr txBox="1"/>
              <p:nvPr/>
            </p:nvSpPr>
            <p:spPr>
              <a:xfrm>
                <a:off x="7592006" y="545368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05</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spTree>
    <p:extLst>
      <p:ext uri="{BB962C8B-B14F-4D97-AF65-F5344CB8AC3E}">
        <p14:creationId xmlns:p14="http://schemas.microsoft.com/office/powerpoint/2010/main" val="14242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
                                        <p:tgtEl>
                                          <p:spTgt spid="2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200"/>
                                        <p:tgtEl>
                                          <p:spTgt spid="56"/>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00"/>
                                        <p:tgtEl>
                                          <p:spTgt spid="60"/>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00"/>
                                        <p:tgtEl>
                                          <p:spTgt spid="6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00"/>
                                        <p:tgtEl>
                                          <p:spTgt spid="6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200"/>
                                        <p:tgtEl>
                                          <p:spTgt spid="2"/>
                                        </p:tgtEl>
                                      </p:cBhvr>
                                    </p:animEffect>
                                  </p:childTnLst>
                                </p:cTn>
                              </p:par>
                            </p:childTnLst>
                          </p:cTn>
                        </p:par>
                        <p:par>
                          <p:cTn id="28" fill="hold">
                            <p:stCondLst>
                              <p:cond delay="12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200"/>
                                        <p:tgtEl>
                                          <p:spTgt spid="9"/>
                                        </p:tgtEl>
                                      </p:cBhvr>
                                    </p:animEffect>
                                  </p:childTnLst>
                                </p:cTn>
                              </p:par>
                            </p:childTnLst>
                          </p:cTn>
                        </p:par>
                        <p:par>
                          <p:cTn id="32" fill="hold">
                            <p:stCondLst>
                              <p:cond delay="14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200"/>
                                        <p:tgtEl>
                                          <p:spTgt spid="10"/>
                                        </p:tgtEl>
                                      </p:cBhvr>
                                    </p:animEffect>
                                  </p:childTnLst>
                                </p:cTn>
                              </p:par>
                            </p:childTnLst>
                          </p:cTn>
                        </p:par>
                        <p:par>
                          <p:cTn id="36" fill="hold">
                            <p:stCondLst>
                              <p:cond delay="16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childTnLst>
                          </p:cTn>
                        </p:par>
                        <p:par>
                          <p:cTn id="40" fill="hold">
                            <p:stCondLst>
                              <p:cond delay="18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75014A2-64F4-4438-A3A8-7E872AB231B4}"/>
              </a:ext>
            </a:extLst>
          </p:cNvPr>
          <p:cNvSpPr>
            <a:spLocks noGrp="1"/>
          </p:cNvSpPr>
          <p:nvPr>
            <p:ph type="body" sz="quarter" idx="10"/>
          </p:nvPr>
        </p:nvSpPr>
        <p:spPr/>
        <p:txBody>
          <a:bodyPr/>
          <a:lstStyle/>
          <a:p>
            <a:pPr algn="ctr"/>
            <a:r>
              <a:rPr lang="zh-CN" altLang="en-US" sz="2800" dirty="0">
                <a:cs typeface="+mn-ea"/>
              </a:rPr>
              <a:t>团队研究计划</a:t>
            </a:r>
          </a:p>
        </p:txBody>
      </p:sp>
      <p:sp>
        <p:nvSpPr>
          <p:cNvPr id="4" name="矩形 3">
            <a:extLst>
              <a:ext uri="{FF2B5EF4-FFF2-40B4-BE49-F238E27FC236}">
                <a16:creationId xmlns:a16="http://schemas.microsoft.com/office/drawing/2014/main" id="{91225BEA-BBA5-4957-93D9-99A4C1BFFA0F}"/>
              </a:ext>
            </a:extLst>
          </p:cNvPr>
          <p:cNvSpPr/>
          <p:nvPr/>
        </p:nvSpPr>
        <p:spPr>
          <a:xfrm>
            <a:off x="4633620" y="1992915"/>
            <a:ext cx="2924761" cy="17872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12" name="文本占位符 7">
            <a:extLst>
              <a:ext uri="{FF2B5EF4-FFF2-40B4-BE49-F238E27FC236}">
                <a16:creationId xmlns:a16="http://schemas.microsoft.com/office/drawing/2014/main" id="{A7BD1370-C804-4784-A447-107662A211BD}"/>
              </a:ext>
            </a:extLst>
          </p:cNvPr>
          <p:cNvSpPr txBox="1">
            <a:spLocks/>
          </p:cNvSpPr>
          <p:nvPr/>
        </p:nvSpPr>
        <p:spPr>
          <a:xfrm>
            <a:off x="3950574" y="1119503"/>
            <a:ext cx="4290852" cy="585866"/>
          </a:xfrm>
          <a:prstGeom prst="rect">
            <a:avLst/>
          </a:prstGeom>
        </p:spPr>
        <p:txBody>
          <a:bodyPr vert="horz"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32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rgbClr val="537EC5"/>
                </a:solidFill>
                <a:effectLst/>
                <a:uLnTx/>
                <a:uFillTx/>
                <a:latin typeface="Microsoft YaHei"/>
                <a:ea typeface="Microsoft YaHei"/>
                <a:cs typeface="+mn-cs"/>
              </a:rPr>
              <a:t>研究计划安排</a:t>
            </a:r>
          </a:p>
        </p:txBody>
      </p:sp>
      <p:sp>
        <p:nvSpPr>
          <p:cNvPr id="13" name="文本占位符 8">
            <a:extLst>
              <a:ext uri="{FF2B5EF4-FFF2-40B4-BE49-F238E27FC236}">
                <a16:creationId xmlns:a16="http://schemas.microsoft.com/office/drawing/2014/main" id="{A9576DDC-0B84-45EF-BBFD-AE361619DA2C}"/>
              </a:ext>
            </a:extLst>
          </p:cNvPr>
          <p:cNvSpPr txBox="1">
            <a:spLocks/>
          </p:cNvSpPr>
          <p:nvPr/>
        </p:nvSpPr>
        <p:spPr>
          <a:xfrm>
            <a:off x="3950574" y="1740158"/>
            <a:ext cx="4290852" cy="462755"/>
          </a:xfrm>
          <a:prstGeom prst="rect">
            <a:avLst/>
          </a:prstGeom>
        </p:spPr>
        <p:txBody>
          <a:bodyPr vert="horz"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142E60"/>
                </a:solidFill>
                <a:effectLst/>
                <a:uLnTx/>
                <a:uFillTx/>
                <a:latin typeface="Microsoft YaHei"/>
                <a:ea typeface="Microsoft YaHei"/>
                <a:cs typeface="+mn-cs"/>
              </a:rPr>
              <a:t>2024-04 ---</a:t>
            </a:r>
            <a:r>
              <a:rPr kumimoji="0" lang="en-US" altLang="zh-CN" sz="2400" b="1" i="0" u="none" strike="noStrike" kern="1200" cap="none" spc="0" normalizeH="0" noProof="0" dirty="0">
                <a:ln>
                  <a:noFill/>
                </a:ln>
                <a:solidFill>
                  <a:srgbClr val="142E60"/>
                </a:solidFill>
                <a:effectLst/>
                <a:uLnTx/>
                <a:uFillTx/>
                <a:latin typeface="Microsoft YaHei"/>
                <a:ea typeface="Microsoft YaHei"/>
                <a:cs typeface="+mn-cs"/>
              </a:rPr>
              <a:t> 2024-06</a:t>
            </a:r>
            <a:endParaRPr kumimoji="0" lang="zh-CN" altLang="en-US" sz="2400" b="1" i="0" u="none" strike="noStrike" kern="1200" cap="none" spc="0" normalizeH="0" baseline="0" noProof="0" dirty="0">
              <a:ln>
                <a:noFill/>
              </a:ln>
              <a:solidFill>
                <a:srgbClr val="142E60"/>
              </a:solidFill>
              <a:effectLst/>
              <a:uLnTx/>
              <a:uFillTx/>
              <a:latin typeface="Microsoft YaHei"/>
              <a:ea typeface="Microsoft YaHei"/>
              <a:cs typeface="+mn-cs"/>
            </a:endParaRPr>
          </a:p>
        </p:txBody>
      </p:sp>
      <p:sp>
        <p:nvSpPr>
          <p:cNvPr id="5" name="文本框 4">
            <a:extLst>
              <a:ext uri="{FF2B5EF4-FFF2-40B4-BE49-F238E27FC236}">
                <a16:creationId xmlns:a16="http://schemas.microsoft.com/office/drawing/2014/main" id="{A00D10DC-22B8-C82C-84F8-5D47CAA46760}"/>
              </a:ext>
            </a:extLst>
          </p:cNvPr>
          <p:cNvSpPr txBox="1"/>
          <p:nvPr/>
        </p:nvSpPr>
        <p:spPr>
          <a:xfrm>
            <a:off x="753840" y="2202913"/>
            <a:ext cx="11180494" cy="4196855"/>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en-US" altLang="zh-CN" b="1" dirty="0">
                <a:solidFill>
                  <a:schemeClr val="accent2"/>
                </a:solidFill>
                <a:latin typeface="+mn-ea"/>
              </a:rPr>
              <a:t>2024</a:t>
            </a:r>
            <a:r>
              <a:rPr lang="zh-CN" altLang="en-US" b="1" dirty="0">
                <a:solidFill>
                  <a:schemeClr val="accent2"/>
                </a:solidFill>
                <a:latin typeface="+mn-ea"/>
              </a:rPr>
              <a:t>年</a:t>
            </a:r>
            <a:r>
              <a:rPr lang="en-US" altLang="zh-CN" b="1" dirty="0">
                <a:solidFill>
                  <a:schemeClr val="accent2"/>
                </a:solidFill>
                <a:latin typeface="+mn-ea"/>
              </a:rPr>
              <a:t>5</a:t>
            </a:r>
            <a:r>
              <a:rPr lang="zh-CN" altLang="en-US" b="1" dirty="0">
                <a:solidFill>
                  <a:schemeClr val="accent2"/>
                </a:solidFill>
                <a:latin typeface="+mn-ea"/>
              </a:rPr>
              <a:t>月：模型选择与搭建</a:t>
            </a:r>
          </a:p>
          <a:p>
            <a:pPr marL="285750" indent="-285750">
              <a:lnSpc>
                <a:spcPct val="130000"/>
              </a:lnSpc>
              <a:spcBef>
                <a:spcPts val="600"/>
              </a:spcBef>
              <a:buFont typeface="Wingdings" panose="05000000000000000000" pitchFamily="2" charset="2"/>
              <a:buChar char="p"/>
            </a:pPr>
            <a:r>
              <a:rPr lang="zh-CN" altLang="en-US" dirty="0">
                <a:solidFill>
                  <a:schemeClr val="tx1">
                    <a:lumMod val="95000"/>
                    <a:lumOff val="5000"/>
                  </a:schemeClr>
                </a:solidFill>
                <a:latin typeface="+mn-ea"/>
              </a:rPr>
              <a:t>研究选择合适的深度学习模型：对现有的循环神经网络（</a:t>
            </a:r>
            <a:r>
              <a:rPr lang="en-US" altLang="zh-CN" dirty="0">
                <a:solidFill>
                  <a:schemeClr val="tx1">
                    <a:lumMod val="95000"/>
                    <a:lumOff val="5000"/>
                  </a:schemeClr>
                </a:solidFill>
                <a:latin typeface="+mn-ea"/>
              </a:rPr>
              <a:t>RNN</a:t>
            </a:r>
            <a:r>
              <a:rPr lang="zh-CN" altLang="en-US" dirty="0">
                <a:solidFill>
                  <a:schemeClr val="tx1">
                    <a:lumMod val="95000"/>
                    <a:lumOff val="5000"/>
                  </a:schemeClr>
                </a:solidFill>
                <a:latin typeface="+mn-ea"/>
              </a:rPr>
              <a:t>）、长短期记忆网络（</a:t>
            </a:r>
            <a:r>
              <a:rPr lang="en-US" altLang="zh-CN" dirty="0">
                <a:solidFill>
                  <a:schemeClr val="tx1">
                    <a:lumMod val="95000"/>
                    <a:lumOff val="5000"/>
                  </a:schemeClr>
                </a:solidFill>
                <a:latin typeface="+mn-ea"/>
              </a:rPr>
              <a:t>LSTM</a:t>
            </a:r>
            <a:r>
              <a:rPr lang="zh-CN" altLang="en-US" dirty="0">
                <a:solidFill>
                  <a:schemeClr val="tx1">
                    <a:lumMod val="95000"/>
                    <a:lumOff val="5000"/>
                  </a:schemeClr>
                </a:solidFill>
                <a:latin typeface="+mn-ea"/>
              </a:rPr>
              <a:t>）、卷积神经网络（</a:t>
            </a:r>
            <a:r>
              <a:rPr lang="en-US" altLang="zh-CN" dirty="0">
                <a:solidFill>
                  <a:schemeClr val="tx1">
                    <a:lumMod val="95000"/>
                    <a:lumOff val="5000"/>
                  </a:schemeClr>
                </a:solidFill>
                <a:latin typeface="+mn-ea"/>
              </a:rPr>
              <a:t>CNN</a:t>
            </a:r>
            <a:r>
              <a:rPr lang="zh-CN" altLang="en-US" dirty="0">
                <a:solidFill>
                  <a:schemeClr val="tx1">
                    <a:lumMod val="95000"/>
                    <a:lumOff val="5000"/>
                  </a:schemeClr>
                </a:solidFill>
                <a:latin typeface="+mn-ea"/>
              </a:rPr>
              <a:t>）等进行模型对比和实验，选择适合的模型。</a:t>
            </a:r>
          </a:p>
          <a:p>
            <a:pPr marL="285750" indent="-285750">
              <a:lnSpc>
                <a:spcPct val="130000"/>
              </a:lnSpc>
              <a:spcBef>
                <a:spcPts val="600"/>
              </a:spcBef>
              <a:buFont typeface="Wingdings" panose="05000000000000000000" pitchFamily="2" charset="2"/>
              <a:buChar char="p"/>
            </a:pPr>
            <a:r>
              <a:rPr lang="zh-CN" altLang="en-US" dirty="0">
                <a:solidFill>
                  <a:schemeClr val="tx1">
                    <a:lumMod val="95000"/>
                    <a:lumOff val="5000"/>
                  </a:schemeClr>
                </a:solidFill>
                <a:latin typeface="+mn-ea"/>
              </a:rPr>
              <a:t>模型搭建与训练：开始构建选择的模型架构，使用训练集对模型进行训练，并进行调参优化。</a:t>
            </a:r>
          </a:p>
          <a:p>
            <a:pPr marL="285750" indent="-285750">
              <a:lnSpc>
                <a:spcPct val="130000"/>
              </a:lnSpc>
              <a:spcBef>
                <a:spcPts val="600"/>
              </a:spcBef>
              <a:buFont typeface="Wingdings" panose="05000000000000000000" pitchFamily="2" charset="2"/>
              <a:buChar char="p"/>
            </a:pPr>
            <a:r>
              <a:rPr lang="zh-CN" altLang="en-US" dirty="0">
                <a:solidFill>
                  <a:schemeClr val="tx1">
                    <a:lumMod val="95000"/>
                    <a:lumOff val="5000"/>
                  </a:schemeClr>
                </a:solidFill>
                <a:latin typeface="+mn-ea"/>
              </a:rPr>
              <a:t>模型评估与验证：使用验证集评估模型的性能，调整模型结构或参数。</a:t>
            </a:r>
            <a:endParaRPr lang="en-US" altLang="zh-CN" dirty="0">
              <a:solidFill>
                <a:schemeClr val="tx1">
                  <a:lumMod val="95000"/>
                  <a:lumOff val="5000"/>
                </a:schemeClr>
              </a:solidFill>
              <a:latin typeface="+mn-ea"/>
            </a:endParaRPr>
          </a:p>
          <a:p>
            <a:pPr marL="285750" indent="-285750">
              <a:lnSpc>
                <a:spcPct val="130000"/>
              </a:lnSpc>
              <a:spcBef>
                <a:spcPts val="600"/>
              </a:spcBef>
              <a:buFont typeface="Wingdings" panose="05000000000000000000" pitchFamily="2" charset="2"/>
              <a:buChar char="Ø"/>
            </a:pPr>
            <a:r>
              <a:rPr lang="en-US" altLang="zh-CN" b="1" dirty="0">
                <a:solidFill>
                  <a:schemeClr val="accent2"/>
                </a:solidFill>
                <a:latin typeface="+mn-ea"/>
              </a:rPr>
              <a:t>2024</a:t>
            </a:r>
            <a:r>
              <a:rPr lang="zh-CN" altLang="en-US" b="1" dirty="0">
                <a:solidFill>
                  <a:schemeClr val="accent2"/>
                </a:solidFill>
                <a:latin typeface="+mn-ea"/>
              </a:rPr>
              <a:t>年</a:t>
            </a:r>
            <a:r>
              <a:rPr lang="en-US" altLang="zh-CN" b="1" dirty="0">
                <a:solidFill>
                  <a:schemeClr val="accent2"/>
                </a:solidFill>
                <a:latin typeface="+mn-ea"/>
              </a:rPr>
              <a:t>6</a:t>
            </a:r>
            <a:r>
              <a:rPr lang="zh-CN" altLang="en-US" b="1" dirty="0">
                <a:solidFill>
                  <a:schemeClr val="accent2"/>
                </a:solidFill>
                <a:latin typeface="+mn-ea"/>
              </a:rPr>
              <a:t>月：模型优化</a:t>
            </a:r>
          </a:p>
          <a:p>
            <a:pPr>
              <a:lnSpc>
                <a:spcPct val="130000"/>
              </a:lnSpc>
              <a:spcBef>
                <a:spcPts val="600"/>
              </a:spcBef>
            </a:pPr>
            <a:r>
              <a:rPr lang="zh-CN" altLang="en-US" dirty="0">
                <a:solidFill>
                  <a:schemeClr val="tx1">
                    <a:lumMod val="95000"/>
                    <a:lumOff val="5000"/>
                  </a:schemeClr>
                </a:solidFill>
                <a:latin typeface="+mn-ea"/>
              </a:rPr>
              <a:t>    对模型进行进一步的优化，改善其性能和泛化能力。考虑特征选择、集成学习或者其他方法提升模型表现。</a:t>
            </a:r>
          </a:p>
          <a:p>
            <a:pPr marL="285750" indent="-285750">
              <a:lnSpc>
                <a:spcPct val="130000"/>
              </a:lnSpc>
              <a:spcBef>
                <a:spcPts val="600"/>
              </a:spcBef>
              <a:buFont typeface="Wingdings" panose="05000000000000000000" pitchFamily="2" charset="2"/>
              <a:buChar char="Ø"/>
            </a:pPr>
            <a:r>
              <a:rPr lang="en-US" altLang="zh-CN" b="1" dirty="0">
                <a:solidFill>
                  <a:schemeClr val="accent2"/>
                </a:solidFill>
                <a:latin typeface="+mn-ea"/>
              </a:rPr>
              <a:t>2024</a:t>
            </a:r>
            <a:r>
              <a:rPr lang="zh-CN" altLang="en-US" b="1" dirty="0">
                <a:solidFill>
                  <a:schemeClr val="accent2"/>
                </a:solidFill>
                <a:latin typeface="+mn-ea"/>
              </a:rPr>
              <a:t>年</a:t>
            </a:r>
            <a:r>
              <a:rPr lang="en-US" altLang="zh-CN" b="1" dirty="0">
                <a:solidFill>
                  <a:schemeClr val="accent2"/>
                </a:solidFill>
                <a:latin typeface="+mn-ea"/>
              </a:rPr>
              <a:t>6</a:t>
            </a:r>
            <a:r>
              <a:rPr lang="zh-CN" altLang="en-US" b="1" dirty="0">
                <a:solidFill>
                  <a:schemeClr val="accent2"/>
                </a:solidFill>
                <a:latin typeface="+mn-ea"/>
              </a:rPr>
              <a:t>月：项目总结和报告</a:t>
            </a:r>
          </a:p>
          <a:p>
            <a:pPr>
              <a:lnSpc>
                <a:spcPct val="130000"/>
              </a:lnSpc>
              <a:spcBef>
                <a:spcPts val="600"/>
              </a:spcBef>
            </a:pPr>
            <a:r>
              <a:rPr lang="zh-CN" altLang="en-US" dirty="0">
                <a:solidFill>
                  <a:schemeClr val="tx1">
                    <a:lumMod val="95000"/>
                    <a:lumOff val="5000"/>
                  </a:schemeClr>
                </a:solidFill>
                <a:latin typeface="+mn-ea"/>
              </a:rPr>
              <a:t>    总结项目成果和经验教训，分析模型的预测结果，评估模型在实际应用中的效果。撰写项目报告，总结模型的优劣势以及可改进的空间。解释和可视化研究结果，准备最终报告。</a:t>
            </a:r>
          </a:p>
        </p:txBody>
      </p:sp>
    </p:spTree>
    <p:extLst>
      <p:ext uri="{BB962C8B-B14F-4D97-AF65-F5344CB8AC3E}">
        <p14:creationId xmlns:p14="http://schemas.microsoft.com/office/powerpoint/2010/main" val="40602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250"/>
                                        <p:tgtEl>
                                          <p:spTgt spid="13"/>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anim calcmode="lin" valueType="num">
                                      <p:cBhvr>
                                        <p:cTn id="16" dur="250" fill="hold"/>
                                        <p:tgtEl>
                                          <p:spTgt spid="4"/>
                                        </p:tgtEl>
                                        <p:attrNameLst>
                                          <p:attrName>ppt_x</p:attrName>
                                        </p:attrNameLst>
                                      </p:cBhvr>
                                      <p:tavLst>
                                        <p:tav tm="0">
                                          <p:val>
                                            <p:strVal val="#ppt_x"/>
                                          </p:val>
                                        </p:tav>
                                        <p:tav tm="100000">
                                          <p:val>
                                            <p:strVal val="#ppt_x"/>
                                          </p:val>
                                        </p:tav>
                                      </p:tavLst>
                                    </p:anim>
                                    <p:anim calcmode="lin" valueType="num">
                                      <p:cBhvr>
                                        <p:cTn id="17" dur="25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C7A471C-3AB6-4592-8B9A-F810161D3D06}"/>
              </a:ext>
            </a:extLst>
          </p:cNvPr>
          <p:cNvSpPr>
            <a:spLocks noGrp="1"/>
          </p:cNvSpPr>
          <p:nvPr>
            <p:ph type="body" sz="quarter" idx="10"/>
          </p:nvPr>
        </p:nvSpPr>
        <p:spPr/>
        <p:txBody>
          <a:bodyPr/>
          <a:lstStyle/>
          <a:p>
            <a:r>
              <a:rPr lang="zh-CN" altLang="en-US" dirty="0">
                <a:cs typeface="+mn-ea"/>
              </a:rPr>
              <a:t>参考文献</a:t>
            </a:r>
          </a:p>
        </p:txBody>
      </p:sp>
      <p:sp>
        <p:nvSpPr>
          <p:cNvPr id="7" name="文本占位符 6">
            <a:extLst>
              <a:ext uri="{FF2B5EF4-FFF2-40B4-BE49-F238E27FC236}">
                <a16:creationId xmlns:a16="http://schemas.microsoft.com/office/drawing/2014/main" id="{44CD80F5-97B2-421D-B54A-CCEFBCA5B911}"/>
              </a:ext>
            </a:extLst>
          </p:cNvPr>
          <p:cNvSpPr>
            <a:spLocks noGrp="1"/>
          </p:cNvSpPr>
          <p:nvPr>
            <p:ph type="body" sz="quarter" idx="13"/>
          </p:nvPr>
        </p:nvSpPr>
        <p:spPr/>
        <p:txBody>
          <a:bodyPr/>
          <a:lstStyle/>
          <a:p>
            <a:r>
              <a:rPr lang="en-US" altLang="zh-CN" dirty="0"/>
              <a:t>05</a:t>
            </a:r>
            <a:endParaRPr lang="zh-CN" altLang="en-US" dirty="0"/>
          </a:p>
        </p:txBody>
      </p:sp>
      <p:sp>
        <p:nvSpPr>
          <p:cNvPr id="6" name="文本占位符 5">
            <a:extLst>
              <a:ext uri="{FF2B5EF4-FFF2-40B4-BE49-F238E27FC236}">
                <a16:creationId xmlns:a16="http://schemas.microsoft.com/office/drawing/2014/main" id="{233BCCE5-E744-4968-8DF6-0B275199B58E}"/>
              </a:ext>
            </a:extLst>
          </p:cNvPr>
          <p:cNvSpPr>
            <a:spLocks noGrp="1"/>
          </p:cNvSpPr>
          <p:nvPr>
            <p:ph type="body" sz="quarter" idx="12"/>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340181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75014A2-64F4-4438-A3A8-7E872AB231B4}"/>
              </a:ext>
            </a:extLst>
          </p:cNvPr>
          <p:cNvSpPr>
            <a:spLocks noGrp="1"/>
          </p:cNvSpPr>
          <p:nvPr>
            <p:ph type="body" sz="quarter" idx="10"/>
          </p:nvPr>
        </p:nvSpPr>
        <p:spPr/>
        <p:txBody>
          <a:bodyPr/>
          <a:lstStyle/>
          <a:p>
            <a:pPr algn="ctr"/>
            <a:r>
              <a:rPr lang="zh-CN" altLang="en-US" sz="2800" dirty="0"/>
              <a:t>参考文献</a:t>
            </a:r>
          </a:p>
        </p:txBody>
      </p:sp>
      <p:sp>
        <p:nvSpPr>
          <p:cNvPr id="13" name="文本框 12">
            <a:extLst>
              <a:ext uri="{FF2B5EF4-FFF2-40B4-BE49-F238E27FC236}">
                <a16:creationId xmlns:a16="http://schemas.microsoft.com/office/drawing/2014/main" id="{C787E4A7-28C0-4844-34AF-4F5C1E06C77F}"/>
              </a:ext>
            </a:extLst>
          </p:cNvPr>
          <p:cNvSpPr txBox="1"/>
          <p:nvPr/>
        </p:nvSpPr>
        <p:spPr>
          <a:xfrm>
            <a:off x="226242" y="1191040"/>
            <a:ext cx="11594971" cy="5029390"/>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Hesamian</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M. H., Jia, W., He, X., &amp; Kennedy, P. (2019). Deep learning techniques for medical image segmentation: Achievements and challenges. Journal of Digital Imaging, 32(4), 582–596.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hlinkClick r:id="rId2"/>
              </a:rPr>
              <a:t>https://doi.org/10.1007/s10278-019-00227-x</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Burduja</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M., Ionescu, R. T., &amp; Verga, N. (2020). Accurate and efficient Intracranial Hemorrhage Detection and subtype classification in 3D CT scans with convolutional and Long Short-Term Memory neural networks. Sensors (Basel, Switzerland), 20(19), 5611. https://doi.org/10.3390/s20195611</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 Wang, X., Shen, T., Yang, S., Lan, J., Xu, Y., Wang, M., Zhang, J., &amp; Han, X. (2021). A deep learning algorithm for automatic detection and classification of acute intracranial hemorrhages in head CT scans. </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NeuroImage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Clinical, 32(102785), 102785. https://doi.org/10.1016/j.nicl.2021.102785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50000"/>
              </a:lnSpc>
            </a:pP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5975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C6C085D-210D-4709-8317-1FD7DF94FBB5}"/>
              </a:ext>
            </a:extLst>
          </p:cNvPr>
          <p:cNvSpPr>
            <a:spLocks noGrp="1"/>
          </p:cNvSpPr>
          <p:nvPr>
            <p:ph type="body" sz="quarter" idx="10"/>
          </p:nvPr>
        </p:nvSpPr>
        <p:spPr>
          <a:xfrm>
            <a:off x="450687" y="3572759"/>
            <a:ext cx="6242344" cy="1131217"/>
          </a:xfrm>
        </p:spPr>
        <p:txBody>
          <a:bodyPr/>
          <a:lstStyle/>
          <a:p>
            <a:r>
              <a:rPr lang="zh-CN" altLang="en-US" sz="6000" dirty="0"/>
              <a:t>欢迎批评和指导！</a:t>
            </a:r>
          </a:p>
        </p:txBody>
      </p:sp>
    </p:spTree>
    <p:extLst>
      <p:ext uri="{BB962C8B-B14F-4D97-AF65-F5344CB8AC3E}">
        <p14:creationId xmlns:p14="http://schemas.microsoft.com/office/powerpoint/2010/main" val="285532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4CD60CF-8B37-4D43-B6DB-45976012565E}"/>
              </a:ext>
            </a:extLst>
          </p:cNvPr>
          <p:cNvSpPr>
            <a:spLocks noGrp="1"/>
          </p:cNvSpPr>
          <p:nvPr>
            <p:ph type="body" sz="quarter" idx="10"/>
          </p:nvPr>
        </p:nvSpPr>
        <p:spPr/>
        <p:txBody>
          <a:bodyPr/>
          <a:lstStyle/>
          <a:p>
            <a:r>
              <a:rPr lang="zh-CN" altLang="en-US" dirty="0"/>
              <a:t>研究背景</a:t>
            </a:r>
          </a:p>
        </p:txBody>
      </p:sp>
      <p:sp>
        <p:nvSpPr>
          <p:cNvPr id="5" name="文本占位符 4">
            <a:extLst>
              <a:ext uri="{FF2B5EF4-FFF2-40B4-BE49-F238E27FC236}">
                <a16:creationId xmlns:a16="http://schemas.microsoft.com/office/drawing/2014/main" id="{0FEB9653-9A41-4FC0-BEBF-20D0E1DBEA37}"/>
              </a:ext>
            </a:extLst>
          </p:cNvPr>
          <p:cNvSpPr>
            <a:spLocks noGrp="1"/>
          </p:cNvSpPr>
          <p:nvPr>
            <p:ph type="body" sz="quarter" idx="13"/>
          </p:nvPr>
        </p:nvSpPr>
        <p:spPr/>
        <p:txBody>
          <a:bodyPr/>
          <a:lstStyle/>
          <a:p>
            <a:r>
              <a:rPr lang="en-US" altLang="zh-CN" dirty="0"/>
              <a:t>01</a:t>
            </a:r>
            <a:endParaRPr lang="zh-CN" altLang="en-US" dirty="0"/>
          </a:p>
        </p:txBody>
      </p:sp>
      <p:sp>
        <p:nvSpPr>
          <p:cNvPr id="2" name="文本占位符 1">
            <a:extLst>
              <a:ext uri="{FF2B5EF4-FFF2-40B4-BE49-F238E27FC236}">
                <a16:creationId xmlns:a16="http://schemas.microsoft.com/office/drawing/2014/main" id="{71DE5E04-CCB2-4C3B-8647-04D0A73AB9FC}"/>
              </a:ext>
            </a:extLst>
          </p:cNvPr>
          <p:cNvSpPr>
            <a:spLocks noGrp="1"/>
          </p:cNvSpPr>
          <p:nvPr>
            <p:ph type="body" sz="quarter" idx="12"/>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14980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zh-CN" altLang="en-US" sz="2800" dirty="0"/>
              <a:t>研究背景</a:t>
            </a:r>
          </a:p>
        </p:txBody>
      </p:sp>
      <p:pic>
        <p:nvPicPr>
          <p:cNvPr id="21" name="图片 20">
            <a:extLst>
              <a:ext uri="{FF2B5EF4-FFF2-40B4-BE49-F238E27FC236}">
                <a16:creationId xmlns:a16="http://schemas.microsoft.com/office/drawing/2014/main" id="{D2211E9F-8EA7-C440-ED6E-AC037429E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05" y="1830469"/>
            <a:ext cx="6146128" cy="3681341"/>
          </a:xfrm>
          <a:prstGeom prst="rect">
            <a:avLst/>
          </a:prstGeom>
        </p:spPr>
      </p:pic>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6433290" y="1566519"/>
            <a:ext cx="5406777" cy="4721159"/>
          </a:xfrm>
        </p:spPr>
        <p:txBody>
          <a:bodyPr/>
          <a:lstStyle/>
          <a:p>
            <a:pPr marL="285750" indent="-285750">
              <a:buFont typeface="Wingdings" panose="05000000000000000000" pitchFamily="2" charset="2"/>
              <a:buChar char="Ø"/>
            </a:pPr>
            <a:r>
              <a:rPr lang="zh-CN" altLang="en-US" dirty="0"/>
              <a:t>颅内出血，是一种需要迅速治疗的严重健康问题，它具有</a:t>
            </a:r>
            <a:r>
              <a:rPr lang="zh-CN" altLang="en-US" dirty="0">
                <a:solidFill>
                  <a:schemeClr val="accent2"/>
                </a:solidFill>
              </a:rPr>
              <a:t>高致残率、高死亡率</a:t>
            </a:r>
            <a:r>
              <a:rPr lang="zh-CN" altLang="en-US" dirty="0"/>
              <a:t>的特点。</a:t>
            </a:r>
            <a:endParaRPr lang="en-US" altLang="zh-CN" dirty="0"/>
          </a:p>
          <a:p>
            <a:endParaRPr lang="en-US" altLang="zh-CN" dirty="0"/>
          </a:p>
          <a:p>
            <a:pPr marL="285750" indent="-285750">
              <a:buFont typeface="Wingdings" panose="05000000000000000000" pitchFamily="2" charset="2"/>
              <a:buChar char="Ø"/>
            </a:pPr>
            <a:r>
              <a:rPr lang="zh-CN" altLang="en-US" dirty="0"/>
              <a:t>因此，对颅内出血做出正确诊断并采取措施对降低残疾率和死亡率至关重要，而</a:t>
            </a:r>
            <a:r>
              <a:rPr lang="zh-CN" altLang="en-US" dirty="0">
                <a:solidFill>
                  <a:schemeClr val="accent2"/>
                </a:solidFill>
              </a:rPr>
              <a:t>识别出血的位置和类型</a:t>
            </a:r>
            <a:r>
              <a:rPr lang="zh-CN" altLang="en-US" dirty="0"/>
              <a:t>是其中的关键步骤。按照出血位置，颅内出血分为</a:t>
            </a:r>
            <a:r>
              <a:rPr lang="zh-CN" altLang="en-US" dirty="0">
                <a:solidFill>
                  <a:schemeClr val="accent2"/>
                </a:solidFill>
              </a:rPr>
              <a:t>脑室内出血</a:t>
            </a:r>
            <a:r>
              <a:rPr lang="zh-CN" altLang="en-US" dirty="0"/>
              <a:t>（</a:t>
            </a:r>
            <a:r>
              <a:rPr lang="en-US" altLang="zh-CN" dirty="0"/>
              <a:t>Intraparenchymal</a:t>
            </a:r>
            <a:r>
              <a:rPr lang="zh-CN" altLang="en-US" dirty="0"/>
              <a:t>）、</a:t>
            </a:r>
            <a:r>
              <a:rPr lang="zh-CN" altLang="en-US" dirty="0">
                <a:solidFill>
                  <a:schemeClr val="accent2"/>
                </a:solidFill>
              </a:rPr>
              <a:t>脑实质性出血 </a:t>
            </a:r>
            <a:r>
              <a:rPr lang="en-US" altLang="zh-CN" dirty="0"/>
              <a:t>(Intraventricular)</a:t>
            </a:r>
            <a:r>
              <a:rPr lang="zh-CN" altLang="en-US" dirty="0"/>
              <a:t>、</a:t>
            </a:r>
            <a:r>
              <a:rPr lang="zh-CN" altLang="en-US" dirty="0">
                <a:solidFill>
                  <a:schemeClr val="accent2"/>
                </a:solidFill>
              </a:rPr>
              <a:t>蛛网膜下腔出血 </a:t>
            </a:r>
            <a:r>
              <a:rPr lang="en-US" altLang="zh-CN" dirty="0"/>
              <a:t>(Subarachnoid)</a:t>
            </a:r>
            <a:r>
              <a:rPr lang="zh-CN" altLang="en-US" dirty="0"/>
              <a:t>、</a:t>
            </a:r>
            <a:r>
              <a:rPr lang="zh-CN" altLang="en-US" dirty="0">
                <a:solidFill>
                  <a:schemeClr val="accent2"/>
                </a:solidFill>
              </a:rPr>
              <a:t>硬膜外出血 </a:t>
            </a:r>
            <a:r>
              <a:rPr lang="en-US" altLang="zh-CN" dirty="0"/>
              <a:t>(Subdural) </a:t>
            </a:r>
            <a:r>
              <a:rPr lang="zh-CN" altLang="en-US" dirty="0"/>
              <a:t>和</a:t>
            </a:r>
            <a:r>
              <a:rPr lang="zh-CN" altLang="en-US" dirty="0">
                <a:solidFill>
                  <a:schemeClr val="accent2"/>
                </a:solidFill>
              </a:rPr>
              <a:t>硬膜下血肿</a:t>
            </a:r>
            <a:r>
              <a:rPr lang="zh-CN" altLang="en-US" dirty="0"/>
              <a:t> </a:t>
            </a:r>
            <a:r>
              <a:rPr lang="en-US" altLang="zh-CN" dirty="0"/>
              <a:t>(Epidural)</a:t>
            </a:r>
            <a:r>
              <a:rPr lang="zh-CN" altLang="en-US" dirty="0"/>
              <a:t> 。</a:t>
            </a:r>
            <a:endParaRPr lang="en-US" altLang="zh-CN" dirty="0"/>
          </a:p>
          <a:p>
            <a:endParaRPr lang="en-US" altLang="zh-CN" dirty="0"/>
          </a:p>
          <a:p>
            <a:pPr marL="285750" indent="-285750">
              <a:buFont typeface="Wingdings" panose="05000000000000000000" pitchFamily="2" charset="2"/>
              <a:buChar char="Ø"/>
            </a:pPr>
            <a:r>
              <a:rPr lang="zh-CN" altLang="en-US" dirty="0"/>
              <a:t>虽然所有急性出血在</a:t>
            </a:r>
            <a:r>
              <a:rPr lang="en-US" altLang="zh-CN" dirty="0"/>
              <a:t>CT</a:t>
            </a:r>
            <a:r>
              <a:rPr lang="zh-CN" altLang="en-US" dirty="0"/>
              <a:t>上表现为密集（即白色），但放射科医师确定出血亚型的主要影像特征包括</a:t>
            </a:r>
            <a:r>
              <a:rPr lang="zh-CN" altLang="en-US" dirty="0">
                <a:solidFill>
                  <a:schemeClr val="accent2"/>
                </a:solidFill>
              </a:rPr>
              <a:t>位置、形状和与其他结构的接近程度</a:t>
            </a:r>
            <a:r>
              <a:rPr lang="zh-CN" altLang="en-US" dirty="0"/>
              <a:t>（见左图）。患者可能会显示出多种类型的脑出血，这些出血可能在同一图像上出现。</a:t>
            </a:r>
            <a:endParaRPr lang="en-US" altLang="zh-CN" dirty="0"/>
          </a:p>
        </p:txBody>
      </p:sp>
    </p:spTree>
    <p:extLst>
      <p:ext uri="{BB962C8B-B14F-4D97-AF65-F5344CB8AC3E}">
        <p14:creationId xmlns:p14="http://schemas.microsoft.com/office/powerpoint/2010/main" val="324297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2F0D32-C1BD-C1AF-BB25-18699B01D94D}"/>
              </a:ext>
            </a:extLst>
          </p:cNvPr>
          <p:cNvSpPr/>
          <p:nvPr/>
        </p:nvSpPr>
        <p:spPr>
          <a:xfrm>
            <a:off x="6191823" y="1784303"/>
            <a:ext cx="4614436" cy="373533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Times New Roman" panose="02020603050405020304" pitchFamily="18" charset="0"/>
                <a:ea typeface="微软雅黑 Light" panose="020B0502040204020203" pitchFamily="34" charset="-122"/>
                <a:cs typeface="+mn-ea"/>
                <a:sym typeface="Times New Roman" panose="02020603050405020304" pitchFamily="18" charset="0"/>
              </a:rPr>
              <a:t> </a:t>
            </a:r>
            <a:endParaRPr kumimoji="1" lang="zh-CN" altLang="en-US" sz="1351" dirty="0"/>
          </a:p>
        </p:txBody>
      </p:sp>
      <p:sp>
        <p:nvSpPr>
          <p:cNvPr id="6" name="文本占位符 5">
            <a:extLst>
              <a:ext uri="{FF2B5EF4-FFF2-40B4-BE49-F238E27FC236}">
                <a16:creationId xmlns:a16="http://schemas.microsoft.com/office/drawing/2014/main" id="{1196613D-C6E3-4A13-BF9B-7238A9A67D53}"/>
              </a:ext>
            </a:extLst>
          </p:cNvPr>
          <p:cNvSpPr>
            <a:spLocks noGrp="1"/>
          </p:cNvSpPr>
          <p:nvPr>
            <p:ph type="body" sz="quarter" idx="10"/>
          </p:nvPr>
        </p:nvSpPr>
        <p:spPr/>
        <p:txBody>
          <a:bodyPr/>
          <a:lstStyle/>
          <a:p>
            <a:pPr algn="ctr"/>
            <a:r>
              <a:rPr lang="zh-CN" altLang="en-US" sz="2800" dirty="0"/>
              <a:t>研究背景</a:t>
            </a:r>
          </a:p>
        </p:txBody>
      </p:sp>
      <p:sp>
        <p:nvSpPr>
          <p:cNvPr id="7" name="文本占位符 6">
            <a:extLst>
              <a:ext uri="{FF2B5EF4-FFF2-40B4-BE49-F238E27FC236}">
                <a16:creationId xmlns:a16="http://schemas.microsoft.com/office/drawing/2014/main" id="{0F32B696-3397-491A-A4E3-9C5658DC1169}"/>
              </a:ext>
            </a:extLst>
          </p:cNvPr>
          <p:cNvSpPr>
            <a:spLocks noGrp="1"/>
          </p:cNvSpPr>
          <p:nvPr>
            <p:ph type="body" sz="quarter" idx="11"/>
          </p:nvPr>
        </p:nvSpPr>
        <p:spPr>
          <a:xfrm>
            <a:off x="1206911" y="988203"/>
            <a:ext cx="3131459" cy="325119"/>
          </a:xfrm>
        </p:spPr>
        <p:txBody>
          <a:bodyPr/>
          <a:lstStyle/>
          <a:p>
            <a:r>
              <a:rPr lang="zh-CN" altLang="en-US" sz="2400" dirty="0"/>
              <a:t>为什么需要深度学习？</a:t>
            </a:r>
          </a:p>
        </p:txBody>
      </p:sp>
      <p:sp>
        <p:nvSpPr>
          <p:cNvPr id="4" name="矩形 3">
            <a:extLst>
              <a:ext uri="{FF2B5EF4-FFF2-40B4-BE49-F238E27FC236}">
                <a16:creationId xmlns:a16="http://schemas.microsoft.com/office/drawing/2014/main" id="{AA171FDC-E0AA-4644-B518-F23EECC43A54}"/>
              </a:ext>
            </a:extLst>
          </p:cNvPr>
          <p:cNvSpPr/>
          <p:nvPr/>
        </p:nvSpPr>
        <p:spPr>
          <a:xfrm>
            <a:off x="1385741" y="1784304"/>
            <a:ext cx="4614436" cy="37353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2">
                    <a:lumMod val="50000"/>
                  </a:schemeClr>
                </a:solidFill>
                <a:latin typeface="Times New Roman" panose="02020603050405020304" pitchFamily="18" charset="0"/>
                <a:ea typeface="微软雅黑 Light" panose="020B0502040204020203" pitchFamily="34" charset="-122"/>
                <a:cs typeface="+mn-ea"/>
                <a:sym typeface="Times New Roman" panose="02020603050405020304" pitchFamily="18" charset="0"/>
              </a:rPr>
              <a:t> </a:t>
            </a:r>
            <a:endParaRPr kumimoji="1" lang="zh-CN" altLang="en-US" sz="1351" dirty="0"/>
          </a:p>
        </p:txBody>
      </p:sp>
      <p:sp>
        <p:nvSpPr>
          <p:cNvPr id="8" name="矩形 7">
            <a:extLst>
              <a:ext uri="{FF2B5EF4-FFF2-40B4-BE49-F238E27FC236}">
                <a16:creationId xmlns:a16="http://schemas.microsoft.com/office/drawing/2014/main" id="{4348B21E-711B-4D68-B189-0F36A8760E46}"/>
              </a:ext>
            </a:extLst>
          </p:cNvPr>
          <p:cNvSpPr/>
          <p:nvPr/>
        </p:nvSpPr>
        <p:spPr>
          <a:xfrm>
            <a:off x="6001330" y="1784304"/>
            <a:ext cx="3598599" cy="3735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sp>
        <p:nvSpPr>
          <p:cNvPr id="9" name="圆角矩形 5">
            <a:extLst>
              <a:ext uri="{FF2B5EF4-FFF2-40B4-BE49-F238E27FC236}">
                <a16:creationId xmlns:a16="http://schemas.microsoft.com/office/drawing/2014/main" id="{0B1B610A-B8A9-4A62-9A91-D04F8B94781A}"/>
              </a:ext>
            </a:extLst>
          </p:cNvPr>
          <p:cNvSpPr/>
          <p:nvPr/>
        </p:nvSpPr>
        <p:spPr>
          <a:xfrm>
            <a:off x="3026252" y="1928689"/>
            <a:ext cx="1312119"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9234F"/>
                </a:solidFill>
                <a:latin typeface="Microsoft YaHei" panose="020B0503020204020204" pitchFamily="34" charset="-122"/>
                <a:ea typeface="Microsoft YaHei" panose="020B0503020204020204" pitchFamily="34" charset="-122"/>
              </a:rPr>
              <a:t>传统方法</a:t>
            </a:r>
          </a:p>
        </p:txBody>
      </p:sp>
      <p:sp>
        <p:nvSpPr>
          <p:cNvPr id="10" name="圆角矩形 101">
            <a:extLst>
              <a:ext uri="{FF2B5EF4-FFF2-40B4-BE49-F238E27FC236}">
                <a16:creationId xmlns:a16="http://schemas.microsoft.com/office/drawing/2014/main" id="{9359E933-C905-4AE9-888E-4A728BAFE4B5}"/>
              </a:ext>
            </a:extLst>
          </p:cNvPr>
          <p:cNvSpPr/>
          <p:nvPr/>
        </p:nvSpPr>
        <p:spPr>
          <a:xfrm>
            <a:off x="7431141" y="1928689"/>
            <a:ext cx="1951348"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rgbClr val="09234F"/>
                </a:solidFill>
                <a:latin typeface="Microsoft YaHei" panose="020B0503020204020204" pitchFamily="34" charset="-122"/>
                <a:ea typeface="Microsoft YaHei" panose="020B0503020204020204" pitchFamily="34" charset="-122"/>
              </a:rPr>
              <a:t>深度学习辅助</a:t>
            </a:r>
          </a:p>
        </p:txBody>
      </p:sp>
      <p:sp>
        <p:nvSpPr>
          <p:cNvPr id="15" name="矩形 14">
            <a:extLst>
              <a:ext uri="{FF2B5EF4-FFF2-40B4-BE49-F238E27FC236}">
                <a16:creationId xmlns:a16="http://schemas.microsoft.com/office/drawing/2014/main" id="{15BE928A-F651-4331-932D-B6321C6EA5E3}"/>
              </a:ext>
            </a:extLst>
          </p:cNvPr>
          <p:cNvSpPr/>
          <p:nvPr/>
        </p:nvSpPr>
        <p:spPr>
          <a:xfrm>
            <a:off x="3510853" y="2374471"/>
            <a:ext cx="364211" cy="45719"/>
          </a:xfrm>
          <a:prstGeom prst="rect">
            <a:avLst/>
          </a:prstGeom>
          <a:solidFill>
            <a:srgbClr val="092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sp>
        <p:nvSpPr>
          <p:cNvPr id="16" name="矩形 15">
            <a:extLst>
              <a:ext uri="{FF2B5EF4-FFF2-40B4-BE49-F238E27FC236}">
                <a16:creationId xmlns:a16="http://schemas.microsoft.com/office/drawing/2014/main" id="{C47FBB4E-F4DC-49AE-8D32-DAEB317FAB29}"/>
              </a:ext>
            </a:extLst>
          </p:cNvPr>
          <p:cNvSpPr/>
          <p:nvPr/>
        </p:nvSpPr>
        <p:spPr>
          <a:xfrm>
            <a:off x="8224709" y="2374471"/>
            <a:ext cx="364211" cy="45719"/>
          </a:xfrm>
          <a:prstGeom prst="rect">
            <a:avLst/>
          </a:prstGeom>
          <a:solidFill>
            <a:srgbClr val="092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1"/>
          </a:p>
        </p:txBody>
      </p:sp>
      <p:sp>
        <p:nvSpPr>
          <p:cNvPr id="2" name="文本框 1">
            <a:extLst>
              <a:ext uri="{FF2B5EF4-FFF2-40B4-BE49-F238E27FC236}">
                <a16:creationId xmlns:a16="http://schemas.microsoft.com/office/drawing/2014/main" id="{073036EF-490B-44D6-BECA-5075C4013DFD}"/>
              </a:ext>
            </a:extLst>
          </p:cNvPr>
          <p:cNvSpPr txBox="1"/>
          <p:nvPr/>
        </p:nvSpPr>
        <p:spPr>
          <a:xfrm>
            <a:off x="1650911" y="2417778"/>
            <a:ext cx="4084094" cy="2631490"/>
          </a:xfrm>
          <a:prstGeom prst="rect">
            <a:avLst/>
          </a:prstGeom>
          <a:noFill/>
        </p:spPr>
        <p:txBody>
          <a:bodyPr wrap="square" rtlCol="0">
            <a:spAutoFit/>
          </a:bodyPr>
          <a:lstStyle/>
          <a:p>
            <a:pPr>
              <a:spcBef>
                <a:spcPts val="600"/>
              </a:spcBef>
            </a:pPr>
            <a:r>
              <a:rPr lang="en-US" altLang="zh-CN" sz="1600" b="1" dirty="0">
                <a:solidFill>
                  <a:schemeClr val="tx1">
                    <a:lumMod val="65000"/>
                    <a:lumOff val="35000"/>
                  </a:schemeClr>
                </a:solidFill>
                <a:latin typeface="Times New Roman" panose="02020603050405020304" pitchFamily="18" charset="0"/>
                <a:ea typeface="微软雅黑 Light" panose="020B0502040204020203" pitchFamily="34" charset="-122"/>
                <a:cs typeface="+mn-ea"/>
                <a:sym typeface="Times New Roman" panose="02020603050405020304" pitchFamily="18" charset="0"/>
              </a:rPr>
              <a:t>       </a:t>
            </a:r>
            <a:r>
              <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目前，颅内出血的诊断主要通过</a:t>
            </a:r>
            <a:r>
              <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CT</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a:t>
            </a:r>
            <a:r>
              <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MRI</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成像等方式进行影像学检查。每一套</a:t>
            </a:r>
            <a:r>
              <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CT</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图像都会产生大量图片，如果让医生通过观察每张图片去确定是否存在病灶，这不仅要求</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医生具备丰富的临床经验</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，还要</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花费大量宝贵的时间</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a:p>
            <a:pPr>
              <a:spcBef>
                <a:spcPts val="600"/>
              </a:spcBef>
            </a:pP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尤其是对于颅内出血这种需要迅速治疗的病症，传统的通过医生人力诊断的方法，</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耗时长且缺乏客观性</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，也更容易出现</a:t>
            </a: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误诊和漏诊</a:t>
            </a: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的情况。</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p:txBody>
      </p:sp>
      <p:sp>
        <p:nvSpPr>
          <p:cNvPr id="18" name="文本框 17">
            <a:extLst>
              <a:ext uri="{FF2B5EF4-FFF2-40B4-BE49-F238E27FC236}">
                <a16:creationId xmlns:a16="http://schemas.microsoft.com/office/drawing/2014/main" id="{B5E4E6ED-5E41-454E-9B5C-85C72974FCF3}"/>
              </a:ext>
            </a:extLst>
          </p:cNvPr>
          <p:cNvSpPr txBox="1"/>
          <p:nvPr/>
        </p:nvSpPr>
        <p:spPr>
          <a:xfrm>
            <a:off x="6378157" y="2454595"/>
            <a:ext cx="4057314" cy="2862322"/>
          </a:xfrm>
          <a:prstGeom prst="rect">
            <a:avLst/>
          </a:prstGeom>
          <a:noFill/>
        </p:spPr>
        <p:txBody>
          <a:bodyPr wrap="square" rtlCol="0">
            <a:spAutoFit/>
          </a:bodyPr>
          <a:lstStyle/>
          <a:p>
            <a:pPr>
              <a:spcBef>
                <a:spcPts val="600"/>
              </a:spcBef>
            </a:pP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随着深度学习技术的飞速发展，研究者们考虑将其引入到颅内出血的诊断过程中。它有以下几点优势：</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a:p>
            <a:pPr marL="285750" indent="-285750">
              <a:spcBef>
                <a:spcPts val="600"/>
              </a:spcBef>
              <a:buFont typeface="Wingdings" panose="05000000000000000000" pitchFamily="2" charset="2"/>
              <a:buChar char="Ø"/>
            </a:pP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提高诊断的速度和效率</a:t>
            </a:r>
          </a:p>
          <a:p>
            <a:pPr marL="285750" indent="-285750">
              <a:spcBef>
                <a:spcPts val="600"/>
              </a:spcBef>
              <a:buFont typeface="Wingdings" panose="05000000000000000000" pitchFamily="2" charset="2"/>
              <a:buChar char="Ø"/>
            </a:pP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提升诊断的准确性和一致性</a:t>
            </a:r>
          </a:p>
          <a:p>
            <a:pPr marL="285750" indent="-285750">
              <a:spcBef>
                <a:spcPts val="600"/>
              </a:spcBef>
              <a:buFont typeface="Wingdings" panose="05000000000000000000" pitchFamily="2" charset="2"/>
              <a:buChar char="Ø"/>
            </a:pPr>
            <a:r>
              <a:rPr lang="zh-CN" altLang="en-US"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rPr>
              <a:t>作为医生的辅助工具，提供第二意见</a:t>
            </a:r>
            <a:endParaRPr lang="en-US" altLang="zh-CN" sz="1600" b="1" dirty="0">
              <a:solidFill>
                <a:schemeClr val="accent2"/>
              </a:solidFill>
              <a:latin typeface="Times New Roman" panose="02020603050405020304" pitchFamily="18" charset="0"/>
              <a:ea typeface="微软雅黑 Light" panose="020B0502040204020203" pitchFamily="34" charset="-122"/>
              <a:cs typeface="+mn-ea"/>
              <a:sym typeface="Times New Roman" panose="02020603050405020304" pitchFamily="18" charset="0"/>
            </a:endParaRPr>
          </a:p>
          <a:p>
            <a:pPr>
              <a:spcBef>
                <a:spcPts val="600"/>
              </a:spcBef>
            </a:pPr>
            <a:r>
              <a:rPr lang="zh-CN" altLang="en-US" sz="1600" b="1" dirty="0">
                <a:latin typeface="Times New Roman" panose="02020603050405020304" pitchFamily="18" charset="0"/>
                <a:ea typeface="微软雅黑 Light" panose="020B0502040204020203" pitchFamily="34" charset="-122"/>
                <a:cs typeface="+mn-ea"/>
                <a:sym typeface="Times New Roman" panose="02020603050405020304" pitchFamily="18" charset="0"/>
              </a:rPr>
              <a:t>        总之，深度学习的引入不仅提升了颅内出血诊断的速度和精度，也增强了医疗系统对紧急情况的响应能力，从而可能提高患者的生存率和治疗效果。</a:t>
            </a:r>
            <a:endParaRPr lang="en-US" altLang="zh-CN" sz="1600" b="1" dirty="0">
              <a:latin typeface="Times New Roman" panose="02020603050405020304" pitchFamily="18" charset="0"/>
              <a:ea typeface="微软雅黑 Light" panose="020B0502040204020203" pitchFamily="34" charset="-122"/>
              <a:cs typeface="+mn-ea"/>
              <a:sym typeface="Times New Roman" panose="02020603050405020304" pitchFamily="18" charset="0"/>
            </a:endParaRPr>
          </a:p>
        </p:txBody>
      </p:sp>
    </p:spTree>
    <p:extLst>
      <p:ext uri="{BB962C8B-B14F-4D97-AF65-F5344CB8AC3E}">
        <p14:creationId xmlns:p14="http://schemas.microsoft.com/office/powerpoint/2010/main" val="300448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47"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anim calcmode="lin" valueType="num">
                                      <p:cBhvr>
                                        <p:cTn id="19" dur="250" fill="hold"/>
                                        <p:tgtEl>
                                          <p:spTgt spid="10"/>
                                        </p:tgtEl>
                                        <p:attrNameLst>
                                          <p:attrName>ppt_x</p:attrName>
                                        </p:attrNameLst>
                                      </p:cBhvr>
                                      <p:tavLst>
                                        <p:tav tm="0">
                                          <p:val>
                                            <p:strVal val="#ppt_x"/>
                                          </p:val>
                                        </p:tav>
                                        <p:tav tm="100000">
                                          <p:val>
                                            <p:strVal val="#ppt_x"/>
                                          </p:val>
                                        </p:tav>
                                      </p:tavLst>
                                    </p:anim>
                                    <p:anim calcmode="lin" valueType="num">
                                      <p:cBhvr>
                                        <p:cTn id="20" dur="25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750"/>
                            </p:stCondLst>
                            <p:childTnLst>
                              <p:par>
                                <p:cTn id="22" presetID="16" presetClass="entr" presetSubtype="37"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250"/>
                                        <p:tgtEl>
                                          <p:spTgt spid="15"/>
                                        </p:tgtEl>
                                      </p:cBhvr>
                                    </p:animEffect>
                                  </p:childTnLst>
                                </p:cTn>
                              </p:par>
                            </p:childTnLst>
                          </p:cTn>
                        </p:par>
                        <p:par>
                          <p:cTn id="25" fill="hold">
                            <p:stCondLst>
                              <p:cond delay="1000"/>
                            </p:stCondLst>
                            <p:childTnLst>
                              <p:par>
                                <p:cTn id="26" presetID="16" presetClass="entr" presetSubtype="37"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outVertical)">
                                      <p:cBhvr>
                                        <p:cTn id="28" dur="250"/>
                                        <p:tgtEl>
                                          <p:spTgt spid="16"/>
                                        </p:tgtEl>
                                      </p:cBhvr>
                                    </p:animEffect>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250" fill="hold"/>
                                        <p:tgtEl>
                                          <p:spTgt spid="3"/>
                                        </p:tgtEl>
                                        <p:attrNameLst>
                                          <p:attrName>ppt_x</p:attrName>
                                        </p:attrNameLst>
                                      </p:cBhvr>
                                      <p:tavLst>
                                        <p:tav tm="0">
                                          <p:val>
                                            <p:strVal val="#ppt_x"/>
                                          </p:val>
                                        </p:tav>
                                        <p:tav tm="100000">
                                          <p:val>
                                            <p:strVal val="#ppt_x"/>
                                          </p:val>
                                        </p:tav>
                                      </p:tavLst>
                                    </p:anim>
                                    <p:anim calcmode="lin" valueType="num">
                                      <p:cBhvr additive="base">
                                        <p:cTn id="33"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10"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8A577F19-66CC-426C-8942-98DC21B6F7FD}"/>
              </a:ext>
            </a:extLst>
          </p:cNvPr>
          <p:cNvSpPr>
            <a:spLocks noGrp="1"/>
          </p:cNvSpPr>
          <p:nvPr>
            <p:ph type="body" sz="quarter" idx="10"/>
          </p:nvPr>
        </p:nvSpPr>
        <p:spPr/>
        <p:txBody>
          <a:bodyPr/>
          <a:lstStyle/>
          <a:p>
            <a:r>
              <a:rPr lang="zh-CN" altLang="en-US" dirty="0"/>
              <a:t>研究现状</a:t>
            </a:r>
          </a:p>
        </p:txBody>
      </p:sp>
      <p:sp>
        <p:nvSpPr>
          <p:cNvPr id="4" name="文本占位符 3">
            <a:extLst>
              <a:ext uri="{FF2B5EF4-FFF2-40B4-BE49-F238E27FC236}">
                <a16:creationId xmlns:a16="http://schemas.microsoft.com/office/drawing/2014/main" id="{39A6ABBB-4CC4-4170-81BC-72E9C5F2915F}"/>
              </a:ext>
            </a:extLst>
          </p:cNvPr>
          <p:cNvSpPr>
            <a:spLocks noGrp="1"/>
          </p:cNvSpPr>
          <p:nvPr>
            <p:ph type="body" sz="quarter" idx="13"/>
          </p:nvPr>
        </p:nvSpPr>
        <p:spPr/>
        <p:txBody>
          <a:bodyPr/>
          <a:lstStyle/>
          <a:p>
            <a:r>
              <a:rPr lang="en-US" altLang="zh-CN" dirty="0"/>
              <a:t>02</a:t>
            </a:r>
            <a:endParaRPr lang="zh-CN" altLang="en-US" dirty="0"/>
          </a:p>
        </p:txBody>
      </p:sp>
      <p:sp>
        <p:nvSpPr>
          <p:cNvPr id="3" name="文本占位符 2">
            <a:extLst>
              <a:ext uri="{FF2B5EF4-FFF2-40B4-BE49-F238E27FC236}">
                <a16:creationId xmlns:a16="http://schemas.microsoft.com/office/drawing/2014/main" id="{E78968B4-524F-4BC3-9ED2-CD8A7071DF9B}"/>
              </a:ext>
            </a:extLst>
          </p:cNvPr>
          <p:cNvSpPr>
            <a:spLocks noGrp="1"/>
          </p:cNvSpPr>
          <p:nvPr>
            <p:ph type="body" sz="quarter" idx="12"/>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3643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75014A2-64F4-4438-A3A8-7E872AB231B4}"/>
              </a:ext>
            </a:extLst>
          </p:cNvPr>
          <p:cNvSpPr>
            <a:spLocks noGrp="1"/>
          </p:cNvSpPr>
          <p:nvPr>
            <p:ph type="body" sz="quarter" idx="10"/>
          </p:nvPr>
        </p:nvSpPr>
        <p:spPr/>
        <p:txBody>
          <a:bodyPr/>
          <a:lstStyle/>
          <a:p>
            <a:pPr algn="ctr"/>
            <a:r>
              <a:rPr lang="zh-CN" altLang="en-US" sz="2800" dirty="0"/>
              <a:t>研究现状</a:t>
            </a:r>
          </a:p>
        </p:txBody>
      </p:sp>
      <p:sp>
        <p:nvSpPr>
          <p:cNvPr id="4" name="文本框 3">
            <a:extLst>
              <a:ext uri="{FF2B5EF4-FFF2-40B4-BE49-F238E27FC236}">
                <a16:creationId xmlns:a16="http://schemas.microsoft.com/office/drawing/2014/main" id="{4119609D-DA98-42DF-9A6D-2664C5A3A308}"/>
              </a:ext>
            </a:extLst>
          </p:cNvPr>
          <p:cNvSpPr txBox="1"/>
          <p:nvPr/>
        </p:nvSpPr>
        <p:spPr>
          <a:xfrm>
            <a:off x="1602557" y="1918043"/>
            <a:ext cx="1290954" cy="707886"/>
          </a:xfrm>
          <a:prstGeom prst="rect">
            <a:avLst/>
          </a:prstGeom>
          <a:noFill/>
        </p:spPr>
        <p:txBody>
          <a:bodyPr wrap="square" rtlCol="0">
            <a:spAutoFit/>
          </a:bodyPr>
          <a:lstStyle/>
          <a:p>
            <a:r>
              <a:rPr lang="zh-CN" altLang="en-US" sz="4000" b="1" dirty="0">
                <a:solidFill>
                  <a:srgbClr val="142E60"/>
                </a:solidFill>
                <a:latin typeface="+mj-ea"/>
                <a:ea typeface="+mj-ea"/>
              </a:rPr>
              <a:t>摘要</a:t>
            </a:r>
          </a:p>
        </p:txBody>
      </p:sp>
      <p:cxnSp>
        <p:nvCxnSpPr>
          <p:cNvPr id="5" name="直接连接符 4">
            <a:extLst>
              <a:ext uri="{FF2B5EF4-FFF2-40B4-BE49-F238E27FC236}">
                <a16:creationId xmlns:a16="http://schemas.microsoft.com/office/drawing/2014/main" id="{EE5881C7-905D-48B6-9262-23C18D5F9533}"/>
              </a:ext>
            </a:extLst>
          </p:cNvPr>
          <p:cNvCxnSpPr>
            <a:cxnSpLocks/>
          </p:cNvCxnSpPr>
          <p:nvPr/>
        </p:nvCxnSpPr>
        <p:spPr>
          <a:xfrm>
            <a:off x="2893512" y="1990222"/>
            <a:ext cx="0" cy="851151"/>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8" name="文本占位符 11">
            <a:extLst>
              <a:ext uri="{FF2B5EF4-FFF2-40B4-BE49-F238E27FC236}">
                <a16:creationId xmlns:a16="http://schemas.microsoft.com/office/drawing/2014/main" id="{2AFA6EFB-66D1-4BC1-B67E-FE2F044B6DA1}"/>
              </a:ext>
            </a:extLst>
          </p:cNvPr>
          <p:cNvSpPr txBox="1">
            <a:spLocks/>
          </p:cNvSpPr>
          <p:nvPr/>
        </p:nvSpPr>
        <p:spPr>
          <a:xfrm>
            <a:off x="3293936" y="1832332"/>
            <a:ext cx="7577309" cy="2120902"/>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年由</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Hesamian</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M. H</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等人提出的论文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中讨论了应用深度学习技术于医学图像分割的最新进展、成就与挑战。文章详细介绍了当前医学图像分割中使用的几种主要的网络结构，包括</a:t>
            </a:r>
            <a:r>
              <a:rPr lang="zh-CN" altLang="en-US" dirty="0">
                <a:solidFill>
                  <a:schemeClr val="accent2"/>
                </a:solidFill>
                <a:latin typeface="微软雅黑" panose="020B0503020204020204" pitchFamily="34" charset="-122"/>
                <a:ea typeface="微软雅黑" panose="020B0503020204020204" pitchFamily="34" charset="-122"/>
              </a:rPr>
              <a:t>卷积神经网络（</a:t>
            </a:r>
            <a:r>
              <a:rPr lang="en-US" altLang="zh-CN" dirty="0">
                <a:solidFill>
                  <a:schemeClr val="accent2"/>
                </a:solidFill>
                <a:latin typeface="微软雅黑" panose="020B0503020204020204" pitchFamily="34" charset="-122"/>
                <a:ea typeface="微软雅黑" panose="020B0503020204020204" pitchFamily="34" charset="-122"/>
              </a:rPr>
              <a:t>CNN</a:t>
            </a:r>
            <a:r>
              <a:rPr lang="zh-CN" altLang="en-US"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全卷积网络（</a:t>
            </a:r>
            <a:r>
              <a:rPr lang="en-US" altLang="zh-CN" dirty="0">
                <a:solidFill>
                  <a:schemeClr val="accent2"/>
                </a:solidFill>
                <a:latin typeface="微软雅黑" panose="020B0503020204020204" pitchFamily="34" charset="-122"/>
                <a:ea typeface="微软雅黑" panose="020B0503020204020204" pitchFamily="34" charset="-122"/>
              </a:rPr>
              <a:t>FCN</a:t>
            </a:r>
            <a:r>
              <a:rPr lang="zh-CN" altLang="en-US"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accent2"/>
                </a:solidFill>
                <a:latin typeface="微软雅黑" panose="020B0503020204020204" pitchFamily="34" charset="-122"/>
                <a:ea typeface="微软雅黑" panose="020B0503020204020204" pitchFamily="34" charset="-122"/>
              </a:rPr>
              <a:t>U-Net</a:t>
            </a:r>
            <a:r>
              <a:rPr lang="zh-CN" altLang="en-US" dirty="0">
                <a:solidFill>
                  <a:schemeClr val="accent2"/>
                </a:solidFill>
                <a:latin typeface="微软雅黑" panose="020B0503020204020204" pitchFamily="34" charset="-122"/>
                <a:ea typeface="微软雅黑" panose="020B0503020204020204" pitchFamily="34" charset="-122"/>
              </a:rPr>
              <a:t>及其变种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等。这些网络结构被广泛应用于从医学图像（如</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或</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MRI</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图像）中识别出器官或病变区域的任务。</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04453F0-468D-531B-DA31-E3BC410BA59B}"/>
              </a:ext>
            </a:extLst>
          </p:cNvPr>
          <p:cNvCxnSpPr>
            <a:cxnSpLocks/>
          </p:cNvCxnSpPr>
          <p:nvPr/>
        </p:nvCxnSpPr>
        <p:spPr>
          <a:xfrm>
            <a:off x="2895080" y="4216521"/>
            <a:ext cx="0" cy="851151"/>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A385E73D-56E6-8AF8-EF4B-B63D5B399238}"/>
              </a:ext>
            </a:extLst>
          </p:cNvPr>
          <p:cNvSpPr txBox="1">
            <a:spLocks/>
          </p:cNvSpPr>
          <p:nvPr/>
        </p:nvSpPr>
        <p:spPr>
          <a:xfrm>
            <a:off x="3295504" y="4058631"/>
            <a:ext cx="7577309" cy="1289905"/>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此外，文章还探讨了在医学图像分割领域遇到的一些常见挑战，并提出了一些可能的解决方案。最后，文章总结了深度学习在医学图像分割领域的重要性，并指出尽管存在挑战，深度学习技术仍将在未来发挥关键作用 。</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80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par>
                          <p:cTn id="12" fill="hold">
                            <p:stCondLst>
                              <p:cond delay="500"/>
                            </p:stCondLst>
                            <p:childTnLst>
                              <p:par>
                                <p:cTn id="13" presetID="16" presetClass="entr" presetSubtype="4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250"/>
                                        <p:tgtEl>
                                          <p:spTgt spid="5"/>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childTnLst>
                          </p:cTn>
                        </p:par>
                        <p:par>
                          <p:cTn id="20" fill="hold">
                            <p:stCondLst>
                              <p:cond delay="1000"/>
                            </p:stCondLst>
                            <p:childTnLst>
                              <p:par>
                                <p:cTn id="21" presetID="16" presetClass="entr" presetSubtype="4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Horizontal)">
                                      <p:cBhvr>
                                        <p:cTn id="2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a:extLst>
              <a:ext uri="{FF2B5EF4-FFF2-40B4-BE49-F238E27FC236}">
                <a16:creationId xmlns:a16="http://schemas.microsoft.com/office/drawing/2014/main" id="{B1674D80-442C-4EDF-9C24-DF05804659B1}"/>
              </a:ext>
            </a:extLst>
          </p:cNvPr>
          <p:cNvSpPr>
            <a:spLocks noGrp="1"/>
          </p:cNvSpPr>
          <p:nvPr>
            <p:ph type="body" sz="quarter" idx="15"/>
          </p:nvPr>
        </p:nvSpPr>
        <p:spPr>
          <a:xfrm>
            <a:off x="626386" y="2459038"/>
            <a:ext cx="3578260" cy="1667482"/>
          </a:xfrm>
        </p:spPr>
        <p:txBody>
          <a:bodyPr/>
          <a:lstStyle/>
          <a:p>
            <a:pPr>
              <a:lnSpc>
                <a:spcPts val="2400"/>
              </a:lnSpc>
              <a:spcBef>
                <a:spcPts val="600"/>
              </a:spcBef>
            </a:pPr>
            <a:r>
              <a:rPr lang="en-US" altLang="zh-CN" dirty="0"/>
              <a:t>CNN</a:t>
            </a:r>
            <a:r>
              <a:rPr lang="zh-CN" altLang="en-US" dirty="0"/>
              <a:t>由多层堆叠而成，包括卷积层、池化层和全连接层。卷积层通过滤波器提取输入图像的特征，池化层则用于降低特征的维度，全连接层则用于最终的分类或回归分析 。</a:t>
            </a:r>
          </a:p>
          <a:p>
            <a:endParaRPr lang="zh-CN" altLang="en-US" dirty="0"/>
          </a:p>
          <a:p>
            <a:endParaRPr lang="zh-CN" altLang="en-US" dirty="0"/>
          </a:p>
        </p:txBody>
      </p:sp>
      <p:sp>
        <p:nvSpPr>
          <p:cNvPr id="26" name="文本占位符 25">
            <a:extLst>
              <a:ext uri="{FF2B5EF4-FFF2-40B4-BE49-F238E27FC236}">
                <a16:creationId xmlns:a16="http://schemas.microsoft.com/office/drawing/2014/main" id="{ABAE5993-0891-4232-99C5-147F504F925B}"/>
              </a:ext>
            </a:extLst>
          </p:cNvPr>
          <p:cNvSpPr>
            <a:spLocks noGrp="1"/>
          </p:cNvSpPr>
          <p:nvPr>
            <p:ph type="body" sz="quarter" idx="16"/>
          </p:nvPr>
        </p:nvSpPr>
        <p:spPr>
          <a:xfrm>
            <a:off x="590550" y="4572484"/>
            <a:ext cx="3689220" cy="1266844"/>
          </a:xfrm>
        </p:spPr>
        <p:txBody>
          <a:bodyPr/>
          <a:lstStyle/>
          <a:p>
            <a:pPr>
              <a:lnSpc>
                <a:spcPts val="2400"/>
              </a:lnSpc>
              <a:spcBef>
                <a:spcPts val="0"/>
              </a:spcBef>
            </a:pPr>
            <a:r>
              <a:rPr lang="zh-CN" altLang="en-US" dirty="0"/>
              <a:t>与传统的</a:t>
            </a:r>
            <a:r>
              <a:rPr lang="en-US" altLang="zh-CN" dirty="0"/>
              <a:t>CNN</a:t>
            </a:r>
            <a:r>
              <a:rPr lang="zh-CN" altLang="en-US" dirty="0"/>
              <a:t>不同，</a:t>
            </a:r>
            <a:r>
              <a:rPr lang="en-US" altLang="zh-CN" dirty="0"/>
              <a:t>FCN</a:t>
            </a:r>
            <a:r>
              <a:rPr lang="zh-CN" altLang="en-US" dirty="0"/>
              <a:t>将</a:t>
            </a:r>
            <a:r>
              <a:rPr lang="en-US" altLang="zh-CN" dirty="0"/>
              <a:t>CNN</a:t>
            </a:r>
            <a:r>
              <a:rPr lang="zh-CN" altLang="en-US" dirty="0"/>
              <a:t>中的全连接层替换为卷积层，使得网络能够输出任意尺寸的图像，适用于像素级的图像分割任务 。</a:t>
            </a:r>
          </a:p>
          <a:p>
            <a:endParaRPr lang="zh-CN" altLang="en-US" dirty="0"/>
          </a:p>
        </p:txBody>
      </p:sp>
      <p:sp>
        <p:nvSpPr>
          <p:cNvPr id="27" name="文本占位符 26">
            <a:extLst>
              <a:ext uri="{FF2B5EF4-FFF2-40B4-BE49-F238E27FC236}">
                <a16:creationId xmlns:a16="http://schemas.microsoft.com/office/drawing/2014/main" id="{4FA568DA-B5F3-4119-88FA-542B63BEC5F5}"/>
              </a:ext>
            </a:extLst>
          </p:cNvPr>
          <p:cNvSpPr>
            <a:spLocks noGrp="1"/>
          </p:cNvSpPr>
          <p:nvPr>
            <p:ph type="body" sz="quarter" idx="17"/>
          </p:nvPr>
        </p:nvSpPr>
        <p:spPr>
          <a:xfrm>
            <a:off x="8146216" y="2725728"/>
            <a:ext cx="3578260" cy="1192213"/>
          </a:xfrm>
        </p:spPr>
        <p:txBody>
          <a:bodyPr/>
          <a:lstStyle/>
          <a:p>
            <a:pPr algn="l">
              <a:lnSpc>
                <a:spcPts val="2400"/>
              </a:lnSpc>
            </a:pPr>
            <a:r>
              <a:rPr lang="en-US" altLang="zh-CN" dirty="0"/>
              <a:t>U-Net</a:t>
            </a:r>
            <a:r>
              <a:rPr lang="zh-CN" altLang="en-US" dirty="0"/>
              <a:t>是一种特别为医学图像分割设计的网络结构，具有对称的收缩路径（编码器）和扩张路径（解码器），并在相应层之间有跳跃连接 。</a:t>
            </a:r>
          </a:p>
          <a:p>
            <a:endParaRPr lang="zh-CN" altLang="en-US" dirty="0"/>
          </a:p>
          <a:p>
            <a:endParaRPr lang="zh-CN" altLang="en-US" dirty="0"/>
          </a:p>
        </p:txBody>
      </p:sp>
      <p:sp>
        <p:nvSpPr>
          <p:cNvPr id="28" name="文本占位符 27">
            <a:extLst>
              <a:ext uri="{FF2B5EF4-FFF2-40B4-BE49-F238E27FC236}">
                <a16:creationId xmlns:a16="http://schemas.microsoft.com/office/drawing/2014/main" id="{CE56E0BB-5F34-4875-90F3-220A8009A1D9}"/>
              </a:ext>
            </a:extLst>
          </p:cNvPr>
          <p:cNvSpPr>
            <a:spLocks noGrp="1"/>
          </p:cNvSpPr>
          <p:nvPr>
            <p:ph type="body" sz="quarter" idx="18"/>
          </p:nvPr>
        </p:nvSpPr>
        <p:spPr/>
        <p:txBody>
          <a:bodyPr/>
          <a:lstStyle/>
          <a:p>
            <a:r>
              <a:rPr lang="zh-CN" altLang="en-US" dirty="0">
                <a:solidFill>
                  <a:srgbClr val="4472C4"/>
                </a:solidFill>
                <a:latin typeface="Arial"/>
                <a:cs typeface="+mn-ea"/>
              </a:rPr>
              <a:t>卷积神经网络（</a:t>
            </a:r>
            <a:r>
              <a:rPr lang="en-US" altLang="zh-CN" dirty="0">
                <a:solidFill>
                  <a:srgbClr val="4472C4"/>
                </a:solidFill>
                <a:latin typeface="Arial"/>
                <a:cs typeface="+mn-ea"/>
              </a:rPr>
              <a:t>CNN</a:t>
            </a:r>
            <a:r>
              <a:rPr lang="zh-CN" altLang="en-US" dirty="0">
                <a:solidFill>
                  <a:srgbClr val="4472C4"/>
                </a:solidFill>
                <a:latin typeface="Arial"/>
                <a:cs typeface="+mn-ea"/>
              </a:rPr>
              <a:t>）</a:t>
            </a:r>
          </a:p>
        </p:txBody>
      </p:sp>
      <p:sp>
        <p:nvSpPr>
          <p:cNvPr id="29" name="文本占位符 28">
            <a:extLst>
              <a:ext uri="{FF2B5EF4-FFF2-40B4-BE49-F238E27FC236}">
                <a16:creationId xmlns:a16="http://schemas.microsoft.com/office/drawing/2014/main" id="{A88523C7-7F9F-4E95-AAC1-84A1D1F997E7}"/>
              </a:ext>
            </a:extLst>
          </p:cNvPr>
          <p:cNvSpPr>
            <a:spLocks noGrp="1"/>
          </p:cNvSpPr>
          <p:nvPr>
            <p:ph type="body" sz="quarter" idx="19"/>
          </p:nvPr>
        </p:nvSpPr>
        <p:spPr/>
        <p:txBody>
          <a:bodyPr/>
          <a:lstStyle/>
          <a:p>
            <a:r>
              <a:rPr lang="zh-CN" altLang="en-US" dirty="0">
                <a:solidFill>
                  <a:srgbClr val="4472C4"/>
                </a:solidFill>
                <a:latin typeface="Arial"/>
                <a:cs typeface="+mn-ea"/>
              </a:rPr>
              <a:t>全卷积网络（</a:t>
            </a:r>
            <a:r>
              <a:rPr lang="en-US" altLang="zh-CN" dirty="0">
                <a:solidFill>
                  <a:srgbClr val="4472C4"/>
                </a:solidFill>
                <a:latin typeface="Arial"/>
                <a:cs typeface="+mn-ea"/>
              </a:rPr>
              <a:t>FCN</a:t>
            </a:r>
            <a:r>
              <a:rPr lang="zh-CN" altLang="en-US" dirty="0">
                <a:solidFill>
                  <a:srgbClr val="4472C4"/>
                </a:solidFill>
                <a:latin typeface="Arial"/>
                <a:cs typeface="+mn-ea"/>
              </a:rPr>
              <a:t>）</a:t>
            </a:r>
            <a:endParaRPr lang="zh-CN" altLang="en-US" dirty="0"/>
          </a:p>
        </p:txBody>
      </p:sp>
      <p:sp>
        <p:nvSpPr>
          <p:cNvPr id="30" name="文本占位符 29">
            <a:extLst>
              <a:ext uri="{FF2B5EF4-FFF2-40B4-BE49-F238E27FC236}">
                <a16:creationId xmlns:a16="http://schemas.microsoft.com/office/drawing/2014/main" id="{C2272D52-6AA2-465A-AEDA-3DC591251C2B}"/>
              </a:ext>
            </a:extLst>
          </p:cNvPr>
          <p:cNvSpPr>
            <a:spLocks noGrp="1"/>
          </p:cNvSpPr>
          <p:nvPr>
            <p:ph type="body" sz="quarter" idx="20"/>
          </p:nvPr>
        </p:nvSpPr>
        <p:spPr/>
        <p:txBody>
          <a:bodyPr/>
          <a:lstStyle/>
          <a:p>
            <a:r>
              <a:rPr lang="en-US" altLang="zh-CN" dirty="0">
                <a:solidFill>
                  <a:srgbClr val="4472C4"/>
                </a:solidFill>
                <a:latin typeface="Arial"/>
                <a:cs typeface="+mn-ea"/>
              </a:rPr>
              <a:t>U-Net</a:t>
            </a:r>
            <a:r>
              <a:rPr lang="zh-CN" altLang="en-US" dirty="0">
                <a:solidFill>
                  <a:srgbClr val="4472C4"/>
                </a:solidFill>
                <a:latin typeface="Arial"/>
                <a:cs typeface="+mn-ea"/>
              </a:rPr>
              <a:t>及其变种</a:t>
            </a:r>
            <a:endParaRPr lang="zh-CN" altLang="en-US" dirty="0"/>
          </a:p>
        </p:txBody>
      </p:sp>
      <p:sp>
        <p:nvSpPr>
          <p:cNvPr id="21" name="文本占位符 20">
            <a:extLst>
              <a:ext uri="{FF2B5EF4-FFF2-40B4-BE49-F238E27FC236}">
                <a16:creationId xmlns:a16="http://schemas.microsoft.com/office/drawing/2014/main" id="{A41A2704-EBB1-43F9-9E0F-2566B1AB717A}"/>
              </a:ext>
            </a:extLst>
          </p:cNvPr>
          <p:cNvSpPr>
            <a:spLocks noGrp="1"/>
          </p:cNvSpPr>
          <p:nvPr>
            <p:ph type="body" sz="quarter" idx="10"/>
          </p:nvPr>
        </p:nvSpPr>
        <p:spPr>
          <a:prstGeom prst="rect">
            <a:avLst/>
          </a:prstGeom>
        </p:spPr>
        <p:txBody>
          <a:bodyPr/>
          <a:lstStyle/>
          <a:p>
            <a:pPr algn="ctr"/>
            <a:r>
              <a:rPr lang="zh-CN" altLang="en-US" sz="2800" dirty="0"/>
              <a:t>研究现状</a:t>
            </a:r>
          </a:p>
        </p:txBody>
      </p:sp>
    </p:spTree>
    <p:extLst>
      <p:ext uri="{BB962C8B-B14F-4D97-AF65-F5344CB8AC3E}">
        <p14:creationId xmlns:p14="http://schemas.microsoft.com/office/powerpoint/2010/main" val="309396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F3F2729-B00F-469E-8CCE-333B701BACD4}"/>
              </a:ext>
            </a:extLst>
          </p:cNvPr>
          <p:cNvSpPr>
            <a:spLocks noGrp="1"/>
          </p:cNvSpPr>
          <p:nvPr>
            <p:ph type="body" sz="quarter" idx="10"/>
          </p:nvPr>
        </p:nvSpPr>
        <p:spPr/>
        <p:txBody>
          <a:bodyPr/>
          <a:lstStyle/>
          <a:p>
            <a:pPr algn="ctr"/>
            <a:r>
              <a:rPr lang="en-US" altLang="zh-CN" sz="2800" dirty="0"/>
              <a:t>CNN</a:t>
            </a:r>
            <a:endParaRPr lang="zh-CN" altLang="en-US" sz="2800" dirty="0"/>
          </a:p>
        </p:txBody>
      </p:sp>
      <p:sp>
        <p:nvSpPr>
          <p:cNvPr id="37" name="文本占位符 36">
            <a:extLst>
              <a:ext uri="{FF2B5EF4-FFF2-40B4-BE49-F238E27FC236}">
                <a16:creationId xmlns:a16="http://schemas.microsoft.com/office/drawing/2014/main" id="{021181A4-1928-3420-FC64-3D3815A1EBAC}"/>
              </a:ext>
            </a:extLst>
          </p:cNvPr>
          <p:cNvSpPr>
            <a:spLocks noGrp="1"/>
          </p:cNvSpPr>
          <p:nvPr>
            <p:ph type="body" sz="quarter" idx="20"/>
          </p:nvPr>
        </p:nvSpPr>
        <p:spPr>
          <a:xfrm>
            <a:off x="6239324" y="1179671"/>
            <a:ext cx="5666729" cy="5338791"/>
          </a:xfrm>
        </p:spPr>
        <p:txBody>
          <a:bodyPr/>
          <a:lstStyle/>
          <a:p>
            <a:pPr marL="285750" indent="-285750">
              <a:buFont typeface="Wingdings" panose="05000000000000000000" pitchFamily="2" charset="2"/>
              <a:buChar char="Ø"/>
            </a:pPr>
            <a:r>
              <a:rPr lang="en-US" altLang="zh-CN" dirty="0"/>
              <a:t>CNN</a:t>
            </a:r>
            <a:r>
              <a:rPr lang="zh-CN" altLang="en-US" dirty="0"/>
              <a:t>是神经网络的一种类型，它包括一系列层，每一层执行特定的操作，如卷积、池化、损失计算等。每一个中间层都接收前一层的输出作为输入。常见结构为：输入层 </a:t>
            </a:r>
            <a:r>
              <a:rPr lang="en-US" altLang="zh-CN" dirty="0"/>
              <a:t>-&gt; </a:t>
            </a:r>
            <a:r>
              <a:rPr lang="zh-CN" altLang="en-US" dirty="0"/>
              <a:t>卷积层 </a:t>
            </a:r>
            <a:r>
              <a:rPr lang="en-US" altLang="zh-CN" dirty="0"/>
              <a:t>-&gt; </a:t>
            </a:r>
            <a:r>
              <a:rPr lang="zh-CN" altLang="en-US" dirty="0"/>
              <a:t>激活层</a:t>
            </a:r>
            <a:r>
              <a:rPr lang="en-US" altLang="zh-CN" dirty="0"/>
              <a:t>   -&gt; </a:t>
            </a:r>
            <a:r>
              <a:rPr lang="zh-CN" altLang="en-US" dirty="0"/>
              <a:t>池化层 </a:t>
            </a:r>
            <a:r>
              <a:rPr lang="en-US" altLang="zh-CN" dirty="0"/>
              <a:t>-&gt;</a:t>
            </a:r>
            <a:r>
              <a:rPr lang="zh-CN" altLang="en-US" dirty="0"/>
              <a:t> 输出层。</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2D CNN</a:t>
            </a:r>
            <a:r>
              <a:rPr lang="zh-CN" altLang="en-US" dirty="0"/>
              <a:t>通常处理</a:t>
            </a:r>
            <a:r>
              <a:rPr lang="en-US" altLang="zh-CN" dirty="0"/>
              <a:t>2D</a:t>
            </a:r>
            <a:r>
              <a:rPr lang="zh-CN" altLang="en-US" dirty="0"/>
              <a:t>输入图像，并应用</a:t>
            </a:r>
            <a:r>
              <a:rPr lang="en-US" altLang="zh-CN" dirty="0"/>
              <a:t>2D</a:t>
            </a:r>
            <a:r>
              <a:rPr lang="zh-CN" altLang="en-US" dirty="0"/>
              <a:t>滤波器对其进行处理。这种方法的核心思想是通过使用不同的图像通道，将多模态图像作为输入，以改善结果。</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3D CNN</a:t>
            </a:r>
            <a:r>
              <a:rPr lang="zh-CN" altLang="en-US" dirty="0"/>
              <a:t>通过在每个必要的部分使用</a:t>
            </a:r>
            <a:r>
              <a:rPr lang="en-US" altLang="zh-CN" dirty="0"/>
              <a:t>3D</a:t>
            </a:r>
            <a:r>
              <a:rPr lang="zh-CN" altLang="en-US" dirty="0"/>
              <a:t>模块（例如，在</a:t>
            </a:r>
            <a:r>
              <a:rPr lang="en-US" altLang="zh-CN" dirty="0"/>
              <a:t>3D</a:t>
            </a:r>
            <a:r>
              <a:rPr lang="zh-CN" altLang="en-US" dirty="0"/>
              <a:t>卷积层和</a:t>
            </a:r>
            <a:r>
              <a:rPr lang="en-US" altLang="zh-CN" dirty="0"/>
              <a:t>3D</a:t>
            </a:r>
            <a:r>
              <a:rPr lang="zh-CN" altLang="en-US" dirty="0"/>
              <a:t>下采样层）来处理体积数据。由于</a:t>
            </a:r>
            <a:r>
              <a:rPr lang="en-US" altLang="zh-CN" dirty="0"/>
              <a:t>3D</a:t>
            </a:r>
            <a:r>
              <a:rPr lang="zh-CN" altLang="en-US" dirty="0"/>
              <a:t>医学成像的可用性及计算硬件的大幅改进，</a:t>
            </a:r>
            <a:r>
              <a:rPr lang="en-US" altLang="zh-CN" dirty="0"/>
              <a:t>3D CNN</a:t>
            </a:r>
            <a:r>
              <a:rPr lang="zh-CN" altLang="en-US" dirty="0"/>
              <a:t>能够全面利用空间信息，提供比</a:t>
            </a:r>
            <a:r>
              <a:rPr lang="en-US" altLang="zh-CN" dirty="0"/>
              <a:t>2D</a:t>
            </a:r>
            <a:r>
              <a:rPr lang="zh-CN" altLang="en-US" dirty="0"/>
              <a:t>和</a:t>
            </a:r>
            <a:r>
              <a:rPr lang="en-US" altLang="zh-CN" dirty="0"/>
              <a:t>2.5D</a:t>
            </a:r>
            <a:r>
              <a:rPr lang="zh-CN" altLang="en-US" dirty="0"/>
              <a:t>方法更全面的信息。例如，在某研究中 ，利用</a:t>
            </a:r>
            <a:r>
              <a:rPr lang="en-US" altLang="zh-CN" dirty="0"/>
              <a:t>3D CNN</a:t>
            </a:r>
            <a:r>
              <a:rPr lang="zh-CN" altLang="en-US" dirty="0"/>
              <a:t>进行大脑边界检测，并实现了比传统方法近</a:t>
            </a:r>
            <a:r>
              <a:rPr lang="en-US" altLang="zh-CN" dirty="0"/>
              <a:t>6%</a:t>
            </a:r>
            <a:r>
              <a:rPr lang="zh-CN" altLang="en-US" dirty="0"/>
              <a:t>的性能提升。</a:t>
            </a:r>
            <a:endParaRPr lang="en-US" altLang="zh-CN" dirty="0"/>
          </a:p>
        </p:txBody>
      </p:sp>
      <p:pic>
        <p:nvPicPr>
          <p:cNvPr id="3" name="图片 2">
            <a:extLst>
              <a:ext uri="{FF2B5EF4-FFF2-40B4-BE49-F238E27FC236}">
                <a16:creationId xmlns:a16="http://schemas.microsoft.com/office/drawing/2014/main" id="{628A173A-DD34-D7E5-63A5-ECA2B36084DB}"/>
              </a:ext>
            </a:extLst>
          </p:cNvPr>
          <p:cNvPicPr>
            <a:picLocks noChangeAspect="1"/>
          </p:cNvPicPr>
          <p:nvPr/>
        </p:nvPicPr>
        <p:blipFill>
          <a:blip r:embed="rId2"/>
          <a:stretch>
            <a:fillRect/>
          </a:stretch>
        </p:blipFill>
        <p:spPr>
          <a:xfrm>
            <a:off x="545900" y="1104256"/>
            <a:ext cx="5406777" cy="5108007"/>
          </a:xfrm>
          <a:prstGeom prst="rect">
            <a:avLst/>
          </a:prstGeom>
        </p:spPr>
      </p:pic>
    </p:spTree>
    <p:extLst>
      <p:ext uri="{BB962C8B-B14F-4D97-AF65-F5344CB8AC3E}">
        <p14:creationId xmlns:p14="http://schemas.microsoft.com/office/powerpoint/2010/main" val="218464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排版">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2534</Words>
  <Application>Microsoft Office PowerPoint</Application>
  <PresentationFormat>宽屏</PresentationFormat>
  <Paragraphs>150</Paragraphs>
  <Slides>23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等线</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佩弦</dc:creator>
  <cp:lastModifiedBy>宇 任</cp:lastModifiedBy>
  <cp:revision>103</cp:revision>
  <dcterms:created xsi:type="dcterms:W3CDTF">2019-12-06T03:38:09Z</dcterms:created>
  <dcterms:modified xsi:type="dcterms:W3CDTF">2024-07-02T03:26:33Z</dcterms:modified>
</cp:coreProperties>
</file>